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5" r:id="rId1"/>
    <p:sldMasterId id="2147483666" r:id="rId2"/>
  </p:sldMasterIdLst>
  <p:notesMasterIdLst>
    <p:notesMasterId r:id="rId31"/>
  </p:notesMasterIdLst>
  <p:sldIdLst>
    <p:sldId id="256" r:id="rId3"/>
    <p:sldId id="257" r:id="rId4"/>
    <p:sldId id="258" r:id="rId5"/>
    <p:sldId id="259" r:id="rId6"/>
    <p:sldId id="293" r:id="rId7"/>
    <p:sldId id="294" r:id="rId8"/>
    <p:sldId id="295" r:id="rId9"/>
    <p:sldId id="296" r:id="rId10"/>
    <p:sldId id="297" r:id="rId11"/>
    <p:sldId id="298" r:id="rId12"/>
    <p:sldId id="299" r:id="rId13"/>
    <p:sldId id="300" r:id="rId14"/>
    <p:sldId id="301" r:id="rId15"/>
    <p:sldId id="302" r:id="rId16"/>
    <p:sldId id="303" r:id="rId17"/>
    <p:sldId id="304" r:id="rId18"/>
    <p:sldId id="305" r:id="rId19"/>
    <p:sldId id="306" r:id="rId20"/>
    <p:sldId id="307" r:id="rId21"/>
    <p:sldId id="308" r:id="rId22"/>
    <p:sldId id="309" r:id="rId23"/>
    <p:sldId id="310" r:id="rId24"/>
    <p:sldId id="311" r:id="rId25"/>
    <p:sldId id="312" r:id="rId26"/>
    <p:sldId id="313" r:id="rId27"/>
    <p:sldId id="314" r:id="rId28"/>
    <p:sldId id="315" r:id="rId29"/>
    <p:sldId id="316" r:id="rId30"/>
  </p:sldIdLst>
  <p:sldSz cx="9144000" cy="5143500" type="screen16x9"/>
  <p:notesSz cx="6858000" cy="9144000"/>
  <p:embeddedFontLst>
    <p:embeddedFont>
      <p:font typeface="Barlow" panose="00000500000000000000" pitchFamily="2" charset="-94"/>
      <p:regular r:id="rId32"/>
      <p:bold r:id="rId33"/>
      <p:italic r:id="rId34"/>
      <p:boldItalic r:id="rId35"/>
    </p:embeddedFont>
    <p:embeddedFont>
      <p:font typeface="Barlow Light" panose="00000400000000000000" pitchFamily="2" charset="-94"/>
      <p:regular r:id="rId36"/>
      <p:bold r:id="rId37"/>
      <p:italic r:id="rId38"/>
      <p:boldItalic r:id="rId39"/>
    </p:embeddedFont>
    <p:embeddedFont>
      <p:font typeface="Calibri" panose="020F0502020204030204" pitchFamily="34" charset="0"/>
      <p:regular r:id="rId40"/>
      <p:bold r:id="rId41"/>
      <p:italic r:id="rId42"/>
      <p:boldItalic r:id="rId43"/>
    </p:embeddedFont>
    <p:embeddedFont>
      <p:font typeface="Proxima Nova Semibold" panose="020B0604020202020204" charset="0"/>
      <p:regular r:id="rId44"/>
      <p:bold r:id="rId45"/>
      <p:boldItalic r:id="rId46"/>
    </p:embeddedFont>
    <p:embeddedFont>
      <p:font typeface="Raleway" pitchFamily="2" charset="-94"/>
      <p:regular r:id="rId47"/>
      <p:bold r:id="rId48"/>
      <p:italic r:id="rId49"/>
      <p:boldItalic r:id="rId50"/>
    </p:embeddedFont>
    <p:embeddedFont>
      <p:font typeface="Raleway Thin" pitchFamily="2" charset="-94"/>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7DFA6F-A33D-4F69-AF33-3040FE57CAC4}">
  <a:tblStyle styleId="{077DFA6F-A33D-4F69-AF33-3040FE57CAC4}"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571" autoAdjust="0"/>
  </p:normalViewPr>
  <p:slideViewPr>
    <p:cSldViewPr snapToGrid="0">
      <p:cViewPr varScale="1">
        <p:scale>
          <a:sx n="119" d="100"/>
          <a:sy n="119" d="100"/>
        </p:scale>
        <p:origin x="13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8.fntdata"/><Relationship Id="rId21" Type="http://schemas.openxmlformats.org/officeDocument/2006/relationships/slide" Target="slides/slide19.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font" Target="fonts/font22.fntdata"/><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2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font" Target="fonts/font10.fntdata"/><Relationship Id="rId54"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5.fntdata"/><Relationship Id="rId49" Type="http://schemas.openxmlformats.org/officeDocument/2006/relationships/font" Target="fonts/font18.fntdata"/><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font" Target="fonts/font21.fntdata"/></Relationships>
</file>

<file path=ppt/media/image1.pn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jpg>
</file>

<file path=ppt/media/image19.pn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lms.clarusway.com/mod/lesson/view.php?id=1052"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create.kahoot.it/details/a631b609-2c84-4d21-a9fe-cbe5f8ca47f1"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lms.clarusway.com/mod/lesson/view.php?id=1052"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4" name="Google Shape;754;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 This is a Pear Deck Text Slide </a:t>
            </a:r>
            <a:endParaRPr/>
          </a:p>
          <a:p>
            <a:pPr marL="0" lvl="0" indent="0" algn="l" rtl="0">
              <a:lnSpc>
                <a:spcPct val="100000"/>
              </a:lnSpc>
              <a:spcBef>
                <a:spcPts val="0"/>
              </a:spcBef>
              <a:spcAft>
                <a:spcPts val="0"/>
              </a:spcAft>
              <a:buSzPts val="1400"/>
              <a:buNone/>
            </a:pPr>
            <a:r>
              <a:rPr lang="tr-TR"/>
              <a:t>🍐 To edit the type of question, go back to the "Ask Students a Question" in the Pear Deck sidebar.</a:t>
            </a:r>
            <a:endParaRPr/>
          </a:p>
          <a:p>
            <a:pPr marL="0" lvl="0" indent="0" algn="l" rtl="0">
              <a:lnSpc>
                <a:spcPct val="100000"/>
              </a:lnSpc>
              <a:spcBef>
                <a:spcPts val="0"/>
              </a:spcBef>
              <a:spcAft>
                <a:spcPts val="0"/>
              </a:spcAft>
              <a:buSzPts val="1400"/>
              <a:buNone/>
            </a:pPr>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Sending output to the monitor or tracking </a:t>
            </a:r>
            <a:r>
              <a:rPr lang="tr-TR" sz="1450">
                <a:solidFill>
                  <a:srgbClr val="1177D1"/>
                </a:solidFill>
                <a:highlight>
                  <a:srgbClr val="FFFFFF"/>
                </a:highlight>
                <a:uFill>
                  <a:noFill/>
                </a:uFill>
                <a:hlinkClick r:id="rId3">
                  <a:extLst>
                    <a:ext uri="{A12FA001-AC4F-418D-AE19-62706E023703}">
                      <ahyp:hlinkClr xmlns:ahyp="http://schemas.microsoft.com/office/drawing/2018/hyperlinkcolor" val="tx"/>
                    </a:ext>
                  </a:extLst>
                </a:hlinkClick>
              </a:rPr>
              <a:t>files</a:t>
            </a:r>
            <a:r>
              <a:rPr lang="tr-TR" sz="1450">
                <a:solidFill>
                  <a:srgbClr val="373A3C"/>
                </a:solidFill>
                <a:highlight>
                  <a:srgbClr val="FFFFFF"/>
                </a:highlight>
              </a:rPr>
              <a:t> or folders in the storage area,</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Controlling peripheral devices such as disk drives and printers,</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Running different programs at the same time and not letting interfere with each other,</a:t>
            </a:r>
            <a:endParaRPr sz="145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a:solidFill>
                  <a:srgbClr val="373A3C"/>
                </a:solidFill>
                <a:highlight>
                  <a:srgbClr val="FFFFFF"/>
                </a:highlight>
              </a:rPr>
              <a:t>Checking users if they are authorized or not are some examples of controlling and monitoring system activities.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3" name="Google Shape;763;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Basic Input/Output System</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Software that initializes hardware and remembers system time.</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4" name="Google Shape;774;p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dirty="0"/>
              <a:t>🍐 </a:t>
            </a:r>
            <a:r>
              <a:rPr lang="tr-TR" dirty="0" err="1"/>
              <a:t>This</a:t>
            </a:r>
            <a:r>
              <a:rPr lang="tr-TR" dirty="0"/>
              <a:t> is a </a:t>
            </a:r>
            <a:r>
              <a:rPr lang="tr-TR" dirty="0" err="1"/>
              <a:t>Pear</a:t>
            </a:r>
            <a:r>
              <a:rPr lang="tr-TR" dirty="0"/>
              <a:t> </a:t>
            </a:r>
            <a:r>
              <a:rPr lang="tr-TR" dirty="0" err="1"/>
              <a:t>Deck</a:t>
            </a:r>
            <a:r>
              <a:rPr lang="tr-TR" dirty="0"/>
              <a:t> </a:t>
            </a:r>
            <a:r>
              <a:rPr lang="tr-TR" dirty="0" err="1"/>
              <a:t>Text</a:t>
            </a:r>
            <a:r>
              <a:rPr lang="tr-TR" dirty="0"/>
              <a:t> </a:t>
            </a:r>
            <a:r>
              <a:rPr lang="tr-TR" dirty="0" err="1"/>
              <a:t>Slide</a:t>
            </a:r>
            <a:r>
              <a:rPr lang="tr-TR" dirty="0"/>
              <a:t> </a:t>
            </a:r>
            <a:endParaRPr dirty="0"/>
          </a:p>
          <a:p>
            <a:pPr marL="0" lvl="0" indent="0" algn="l" rtl="0">
              <a:lnSpc>
                <a:spcPct val="100000"/>
              </a:lnSpc>
              <a:spcBef>
                <a:spcPts val="0"/>
              </a:spcBef>
              <a:spcAft>
                <a:spcPts val="0"/>
              </a:spcAft>
              <a:buSzPts val="1400"/>
              <a:buNone/>
            </a:pPr>
            <a:r>
              <a:rPr lang="tr-TR" dirty="0"/>
              <a:t>🍐 </a:t>
            </a:r>
            <a:r>
              <a:rPr lang="tr-TR" dirty="0" err="1"/>
              <a:t>To</a:t>
            </a:r>
            <a:r>
              <a:rPr lang="tr-TR" dirty="0"/>
              <a:t> </a:t>
            </a:r>
            <a:r>
              <a:rPr lang="tr-TR" dirty="0" err="1"/>
              <a:t>edit</a:t>
            </a:r>
            <a:r>
              <a:rPr lang="tr-TR" dirty="0"/>
              <a:t> </a:t>
            </a:r>
            <a:r>
              <a:rPr lang="tr-TR" dirty="0" err="1"/>
              <a:t>the</a:t>
            </a:r>
            <a:r>
              <a:rPr lang="tr-TR" dirty="0"/>
              <a:t> </a:t>
            </a:r>
            <a:r>
              <a:rPr lang="tr-TR" dirty="0" err="1"/>
              <a:t>type</a:t>
            </a:r>
            <a:r>
              <a:rPr lang="tr-TR" dirty="0"/>
              <a:t> of </a:t>
            </a:r>
            <a:r>
              <a:rPr lang="tr-TR" dirty="0" err="1"/>
              <a:t>question</a:t>
            </a:r>
            <a:r>
              <a:rPr lang="tr-TR" dirty="0"/>
              <a:t>, </a:t>
            </a:r>
            <a:r>
              <a:rPr lang="tr-TR" dirty="0" err="1"/>
              <a:t>go</a:t>
            </a:r>
            <a:r>
              <a:rPr lang="tr-TR" dirty="0"/>
              <a:t> </a:t>
            </a:r>
            <a:r>
              <a:rPr lang="tr-TR" dirty="0" err="1"/>
              <a:t>back</a:t>
            </a:r>
            <a:r>
              <a:rPr lang="tr-TR" dirty="0"/>
              <a:t> </a:t>
            </a:r>
            <a:r>
              <a:rPr lang="tr-TR" dirty="0" err="1"/>
              <a:t>to</a:t>
            </a:r>
            <a:r>
              <a:rPr lang="tr-TR" dirty="0"/>
              <a:t> </a:t>
            </a:r>
            <a:r>
              <a:rPr lang="tr-TR" dirty="0" err="1"/>
              <a:t>the</a:t>
            </a:r>
            <a:r>
              <a:rPr lang="tr-TR" dirty="0"/>
              <a:t> "Ask </a:t>
            </a:r>
            <a:r>
              <a:rPr lang="tr-TR" dirty="0" err="1"/>
              <a:t>Students</a:t>
            </a:r>
            <a:r>
              <a:rPr lang="tr-TR" dirty="0"/>
              <a:t> a </a:t>
            </a:r>
            <a:r>
              <a:rPr lang="tr-TR" dirty="0" err="1"/>
              <a:t>Question</a:t>
            </a:r>
            <a:r>
              <a:rPr lang="tr-TR" dirty="0"/>
              <a:t>" in </a:t>
            </a:r>
            <a:r>
              <a:rPr lang="tr-TR" dirty="0" err="1"/>
              <a:t>the</a:t>
            </a:r>
            <a:r>
              <a:rPr lang="tr-TR" dirty="0"/>
              <a:t> </a:t>
            </a:r>
            <a:r>
              <a:rPr lang="tr-TR" dirty="0" err="1"/>
              <a:t>Pear</a:t>
            </a:r>
            <a:r>
              <a:rPr lang="tr-TR" dirty="0"/>
              <a:t> </a:t>
            </a:r>
            <a:r>
              <a:rPr lang="tr-TR" dirty="0" err="1"/>
              <a:t>Deck</a:t>
            </a:r>
            <a:r>
              <a:rPr lang="tr-TR" dirty="0"/>
              <a:t> </a:t>
            </a:r>
            <a:r>
              <a:rPr lang="tr-TR" dirty="0" err="1"/>
              <a:t>sidebar</a:t>
            </a:r>
            <a:r>
              <a:rPr lang="tr-TR" dirty="0"/>
              <a:t>.</a:t>
            </a:r>
            <a:endParaRPr dirty="0"/>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3" name="Google Shape;783;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Basic Input/Output System</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Software that initializes hardware and remembers system time.</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92" name="Google Shape;792;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0" name="Google Shape;800;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 This is a Pear Deck Text Slide </a:t>
            </a:r>
            <a:endParaRPr/>
          </a:p>
          <a:p>
            <a:pPr marL="0" lvl="0" indent="0" algn="l" rtl="0">
              <a:lnSpc>
                <a:spcPct val="100000"/>
              </a:lnSpc>
              <a:spcBef>
                <a:spcPts val="0"/>
              </a:spcBef>
              <a:spcAft>
                <a:spcPts val="0"/>
              </a:spcAft>
              <a:buSzPts val="1400"/>
              <a:buNone/>
            </a:pPr>
            <a:r>
              <a:rPr lang="tr-TR"/>
              <a:t>🍐 To edit the type of question, go back to the "Ask Students a Question" in the Pear Deck sidebar.</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p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0" name="Google Shape;810;p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Core program of the operating system. Handles start-up after BIOS and further input/out requests by software.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p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8" name="Google Shape;818;p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p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7" name="Google Shape;827;p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p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5" name="Google Shape;835;p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4" name="Google Shape;37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shortly say</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
        <p:cNvGrpSpPr/>
        <p:nvPr/>
      </p:nvGrpSpPr>
      <p:grpSpPr>
        <a:xfrm>
          <a:off x="0" y="0"/>
          <a:ext cx="0" cy="0"/>
          <a:chOff x="0" y="0"/>
          <a:chExt cx="0" cy="0"/>
        </a:xfrm>
      </p:grpSpPr>
      <p:sp>
        <p:nvSpPr>
          <p:cNvPr id="842" name="Google Shape;842;p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3" name="Google Shape;843;p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 This is a Pear Deck Text Slide </a:t>
            </a:r>
            <a:endParaRPr/>
          </a:p>
          <a:p>
            <a:pPr marL="0" lvl="0" indent="0" algn="l" rtl="0">
              <a:lnSpc>
                <a:spcPct val="100000"/>
              </a:lnSpc>
              <a:spcBef>
                <a:spcPts val="0"/>
              </a:spcBef>
              <a:spcAft>
                <a:spcPts val="0"/>
              </a:spcAft>
              <a:buSzPts val="1400"/>
              <a:buNone/>
            </a:pPr>
            <a:r>
              <a:rPr lang="tr-TR"/>
              <a:t>🍐 To edit the type of question, go back to the "Ask Students a Question" in the Pear Deck sidebar.</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p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2" name="Google Shape;852;p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p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2" name="Google Shape;862;p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p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0" name="Google Shape;870;p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p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8" name="Google Shape;878;p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p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6" name="Google Shape;886;p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p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4" name="Google Shape;894;p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tr-TR" b="1">
                <a:solidFill>
                  <a:schemeClr val="dk1"/>
                </a:solidFill>
              </a:rPr>
              <a:t>Temperature Check</a:t>
            </a:r>
            <a:endParaRPr b="1">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tr-TR">
                <a:solidFill>
                  <a:schemeClr val="dk1"/>
                </a:solidFill>
              </a:rPr>
              <a:t>WIth this slide, you can get a quick idea of how your students are feeling about the pace of the lesson. Getting consensus before moving on helps ensure everyone is still with you, and identify the students who might need extra attention.</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tr-TR">
                <a:solidFill>
                  <a:schemeClr val="dk1"/>
                </a:solidFill>
              </a:rPr>
              <a:t>🍐 This is a Pear Deck Draggable™ Slide. </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tr-TR">
                <a:solidFill>
                  <a:schemeClr val="dk1"/>
                </a:solidFill>
              </a:rPr>
              <a:t>🍐 To edit the type of question, go back to the "Ask Students a Question" in the Pear Deck sidebar.</a:t>
            </a:r>
            <a:endParaRPr>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p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8" name="Google Shape;908;p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dirty="0" err="1"/>
              <a:t>Kahoot</a:t>
            </a:r>
            <a:r>
              <a:rPr lang="tr-TR" dirty="0"/>
              <a:t> url: CF </a:t>
            </a:r>
            <a:r>
              <a:rPr lang="tr-TR" dirty="0" err="1"/>
              <a:t>Review</a:t>
            </a:r>
            <a:r>
              <a:rPr lang="tr-TR" dirty="0"/>
              <a:t>  </a:t>
            </a:r>
            <a:r>
              <a:rPr lang="tr-TR" u="sng" dirty="0">
                <a:solidFill>
                  <a:schemeClr val="hlink"/>
                </a:solidFill>
                <a:hlinkClick r:id="rId3"/>
              </a:rPr>
              <a:t>https://create.kahoot.it/details/a631b609-2c84-4d21-a9fe-cbe5f8ca47f1</a:t>
            </a: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p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4" name="Google Shape;914;p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 This is a Pear Deck Multiple Choice Slide. Your current options are: A: Yes, B: No, </a:t>
            </a:r>
            <a:endParaRPr/>
          </a:p>
          <a:p>
            <a:pPr marL="0" lvl="0" indent="0" algn="l" rtl="0">
              <a:lnSpc>
                <a:spcPct val="100000"/>
              </a:lnSpc>
              <a:spcBef>
                <a:spcPts val="0"/>
              </a:spcBef>
              <a:spcAft>
                <a:spcPts val="0"/>
              </a:spcAft>
              <a:buSzPts val="1400"/>
              <a:buNone/>
            </a:pPr>
            <a:r>
              <a:rPr lang="tr-TR"/>
              <a:t>🍐  To edit the type of question or choices, go back to the "Ask Students a Question" in the Pear Deck sidebar.</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0" name="Google Shape;39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 This is a Pear Deck Multiple Choice Slide. Your current options are: A: Couldn't finish, B: Up to 3 hours, C: 3-5 hours, D: More than 5 hours, E: More than 7 hours, </a:t>
            </a:r>
            <a:endParaRPr/>
          </a:p>
          <a:p>
            <a:pPr marL="0" lvl="0" indent="0" algn="l" rtl="0">
              <a:lnSpc>
                <a:spcPct val="100000"/>
              </a:lnSpc>
              <a:spcBef>
                <a:spcPts val="0"/>
              </a:spcBef>
              <a:spcAft>
                <a:spcPts val="0"/>
              </a:spcAft>
              <a:buSzPts val="1400"/>
              <a:buNone/>
            </a:pPr>
            <a:r>
              <a:rPr lang="tr-TR"/>
              <a:t>🍐  To edit the type of question or choices, go back to the "Ask Students a Question" in the Pear Deck sidebar.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11" name="Google Shape;711;p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Basic Input/Output System</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Software that initializes hardware and remembers system time.</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2" name="Google Shape;722;p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dirty="0"/>
              <a:t>Software </a:t>
            </a:r>
            <a:r>
              <a:rPr lang="tr-TR" dirty="0" err="1"/>
              <a:t>that</a:t>
            </a:r>
            <a:r>
              <a:rPr lang="tr-TR" dirty="0"/>
              <a:t> </a:t>
            </a:r>
            <a:r>
              <a:rPr lang="tr-TR" dirty="0" err="1"/>
              <a:t>manages</a:t>
            </a:r>
            <a:r>
              <a:rPr lang="tr-TR" dirty="0"/>
              <a:t> </a:t>
            </a:r>
            <a:r>
              <a:rPr lang="tr-TR" dirty="0" err="1"/>
              <a:t>computer</a:t>
            </a:r>
            <a:r>
              <a:rPr lang="tr-TR" dirty="0"/>
              <a:t> hardware </a:t>
            </a:r>
            <a:r>
              <a:rPr lang="tr-TR" dirty="0" err="1"/>
              <a:t>and</a:t>
            </a:r>
            <a:r>
              <a:rPr lang="tr-TR" dirty="0"/>
              <a:t> software.</a:t>
            </a:r>
            <a:endParaRPr dirty="0"/>
          </a:p>
          <a:p>
            <a:pPr marL="0" lvl="0" indent="0" algn="l" rtl="0">
              <a:lnSpc>
                <a:spcPct val="100000"/>
              </a:lnSpc>
              <a:spcBef>
                <a:spcPts val="0"/>
              </a:spcBef>
              <a:spcAft>
                <a:spcPts val="0"/>
              </a:spcAft>
              <a:buSzPts val="1400"/>
              <a:buNone/>
            </a:pPr>
            <a:r>
              <a:rPr lang="tr-TR" dirty="0" err="1"/>
              <a:t>We’re</a:t>
            </a:r>
            <a:r>
              <a:rPr lang="tr-TR" dirty="0"/>
              <a:t> </a:t>
            </a:r>
            <a:r>
              <a:rPr lang="tr-TR" dirty="0" err="1"/>
              <a:t>going</a:t>
            </a:r>
            <a:r>
              <a:rPr lang="tr-TR" dirty="0"/>
              <a:t> </a:t>
            </a:r>
            <a:r>
              <a:rPr lang="tr-TR" dirty="0" err="1"/>
              <a:t>to</a:t>
            </a:r>
            <a:r>
              <a:rPr lang="tr-TR" dirty="0"/>
              <a:t> </a:t>
            </a:r>
            <a:r>
              <a:rPr lang="tr-TR" dirty="0" err="1"/>
              <a:t>load</a:t>
            </a:r>
            <a:r>
              <a:rPr lang="tr-TR" dirty="0"/>
              <a:t> OS </a:t>
            </a:r>
            <a:r>
              <a:rPr lang="tr-TR" dirty="0" err="1"/>
              <a:t>from</a:t>
            </a:r>
            <a:r>
              <a:rPr lang="tr-TR" dirty="0"/>
              <a:t> HDD.</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tr-TR" dirty="0" err="1"/>
              <a:t>Job</a:t>
            </a:r>
            <a:r>
              <a:rPr lang="tr-TR" dirty="0"/>
              <a:t> of </a:t>
            </a:r>
            <a:r>
              <a:rPr lang="tr-TR" dirty="0" err="1"/>
              <a:t>the</a:t>
            </a:r>
            <a:r>
              <a:rPr lang="tr-TR" dirty="0"/>
              <a:t> OS is </a:t>
            </a:r>
            <a:r>
              <a:rPr lang="tr-TR" dirty="0" err="1"/>
              <a:t>to</a:t>
            </a:r>
            <a:r>
              <a:rPr lang="tr-TR" dirty="0"/>
              <a:t> </a:t>
            </a:r>
            <a:r>
              <a:rPr lang="tr-TR" dirty="0" err="1"/>
              <a:t>let</a:t>
            </a:r>
            <a:r>
              <a:rPr lang="tr-TR" dirty="0"/>
              <a:t> </a:t>
            </a:r>
            <a:r>
              <a:rPr lang="tr-TR" dirty="0" err="1"/>
              <a:t>you</a:t>
            </a:r>
            <a:r>
              <a:rPr lang="tr-TR" dirty="0"/>
              <a:t> </a:t>
            </a:r>
            <a:r>
              <a:rPr lang="tr-TR" dirty="0" err="1"/>
              <a:t>use</a:t>
            </a:r>
            <a:r>
              <a:rPr lang="tr-TR" dirty="0"/>
              <a:t> </a:t>
            </a:r>
            <a:r>
              <a:rPr lang="tr-TR" dirty="0" err="1"/>
              <a:t>other</a:t>
            </a:r>
            <a:r>
              <a:rPr lang="tr-TR" dirty="0"/>
              <a:t> </a:t>
            </a:r>
            <a:r>
              <a:rPr lang="tr-TR" dirty="0" err="1"/>
              <a:t>computer</a:t>
            </a:r>
            <a:r>
              <a:rPr lang="tr-TR" dirty="0"/>
              <a:t> </a:t>
            </a:r>
            <a:r>
              <a:rPr lang="tr-TR" dirty="0" err="1"/>
              <a:t>programs</a:t>
            </a:r>
            <a:r>
              <a:rPr lang="tr-TR" dirty="0"/>
              <a:t>.</a:t>
            </a:r>
            <a:endParaRPr dirty="0"/>
          </a:p>
          <a:p>
            <a:pPr marL="0" lvl="0" indent="0" algn="l" rtl="0">
              <a:lnSpc>
                <a:spcPct val="100000"/>
              </a:lnSpc>
              <a:spcBef>
                <a:spcPts val="0"/>
              </a:spcBef>
              <a:spcAft>
                <a:spcPts val="0"/>
              </a:spcAft>
              <a:buSzPts val="1400"/>
              <a:buNone/>
            </a:pPr>
            <a:r>
              <a:rPr lang="tr-TR" dirty="0"/>
              <a:t>Linux, Unix, Windows, Apple.</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tr-TR" dirty="0" err="1"/>
              <a:t>Even</a:t>
            </a:r>
            <a:r>
              <a:rPr lang="tr-TR" dirty="0"/>
              <a:t> </a:t>
            </a:r>
            <a:r>
              <a:rPr lang="tr-TR" dirty="0" err="1"/>
              <a:t>different</a:t>
            </a:r>
            <a:r>
              <a:rPr lang="tr-TR" dirty="0"/>
              <a:t> </a:t>
            </a:r>
            <a:r>
              <a:rPr lang="tr-TR" dirty="0" err="1"/>
              <a:t>brands</a:t>
            </a:r>
            <a:r>
              <a:rPr lang="tr-TR" dirty="0"/>
              <a:t>, two </a:t>
            </a:r>
            <a:r>
              <a:rPr lang="tr-TR" dirty="0" err="1"/>
              <a:t>different</a:t>
            </a:r>
            <a:r>
              <a:rPr lang="tr-TR" dirty="0"/>
              <a:t> </a:t>
            </a:r>
            <a:r>
              <a:rPr lang="tr-TR" dirty="0" err="1"/>
              <a:t>approaches</a:t>
            </a:r>
            <a:r>
              <a:rPr lang="tr-TR" dirty="0"/>
              <a:t> </a:t>
            </a:r>
            <a:r>
              <a:rPr lang="tr-TR" dirty="0" err="1"/>
              <a:t>when</a:t>
            </a:r>
            <a:r>
              <a:rPr lang="tr-TR" dirty="0"/>
              <a:t> </a:t>
            </a:r>
            <a:r>
              <a:rPr lang="tr-TR" dirty="0" err="1"/>
              <a:t>you</a:t>
            </a:r>
            <a:r>
              <a:rPr lang="tr-TR" dirty="0"/>
              <a:t> </a:t>
            </a:r>
            <a:r>
              <a:rPr lang="tr-TR" dirty="0" err="1"/>
              <a:t>power</a:t>
            </a:r>
            <a:r>
              <a:rPr lang="tr-TR" dirty="0"/>
              <a:t> </a:t>
            </a:r>
            <a:r>
              <a:rPr lang="tr-TR" dirty="0" err="1"/>
              <a:t>up</a:t>
            </a:r>
            <a:r>
              <a:rPr lang="tr-TR" dirty="0"/>
              <a:t>.</a:t>
            </a:r>
            <a:endParaRPr dirty="0"/>
          </a:p>
          <a:p>
            <a:pPr marL="0" lvl="0" indent="0" algn="l" rtl="0">
              <a:lnSpc>
                <a:spcPct val="100000"/>
              </a:lnSpc>
              <a:spcBef>
                <a:spcPts val="0"/>
              </a:spcBef>
              <a:spcAft>
                <a:spcPts val="0"/>
              </a:spcAft>
              <a:buSzPts val="1400"/>
              <a:buNone/>
            </a:pPr>
            <a:r>
              <a:rPr lang="tr-TR" dirty="0" err="1"/>
              <a:t>Both</a:t>
            </a:r>
            <a:r>
              <a:rPr lang="tr-TR" dirty="0"/>
              <a:t> </a:t>
            </a:r>
            <a:r>
              <a:rPr lang="tr-TR" dirty="0" err="1"/>
              <a:t>fundamentally</a:t>
            </a:r>
            <a:r>
              <a:rPr lang="tr-TR" dirty="0"/>
              <a:t> </a:t>
            </a:r>
            <a:r>
              <a:rPr lang="tr-TR" dirty="0" err="1"/>
              <a:t>same</a:t>
            </a:r>
            <a:r>
              <a:rPr lang="tr-TR" dirty="0"/>
              <a:t>. </a:t>
            </a:r>
            <a:r>
              <a:rPr lang="tr-TR" dirty="0" err="1"/>
              <a:t>Both</a:t>
            </a:r>
            <a:r>
              <a:rPr lang="tr-TR" dirty="0"/>
              <a:t> </a:t>
            </a:r>
            <a:r>
              <a:rPr lang="tr-TR" dirty="0" err="1"/>
              <a:t>just</a:t>
            </a:r>
            <a:r>
              <a:rPr lang="tr-TR" dirty="0"/>
              <a:t> </a:t>
            </a:r>
            <a:r>
              <a:rPr lang="tr-TR" dirty="0" err="1"/>
              <a:t>allow</a:t>
            </a:r>
            <a:r>
              <a:rPr lang="tr-TR" dirty="0"/>
              <a:t> </a:t>
            </a:r>
            <a:r>
              <a:rPr lang="tr-TR" dirty="0" err="1"/>
              <a:t>you</a:t>
            </a:r>
            <a:r>
              <a:rPr lang="tr-TR" dirty="0"/>
              <a:t> </a:t>
            </a:r>
            <a:r>
              <a:rPr lang="tr-TR" dirty="0" err="1"/>
              <a:t>to</a:t>
            </a:r>
            <a:r>
              <a:rPr lang="tr-TR" dirty="0"/>
              <a:t> </a:t>
            </a:r>
            <a:r>
              <a:rPr lang="tr-TR" dirty="0" err="1"/>
              <a:t>interact</a:t>
            </a:r>
            <a:r>
              <a:rPr lang="tr-TR" dirty="0"/>
              <a:t> </a:t>
            </a:r>
            <a:r>
              <a:rPr lang="tr-TR" dirty="0" err="1"/>
              <a:t>with</a:t>
            </a:r>
            <a:r>
              <a:rPr lang="tr-TR" dirty="0"/>
              <a:t> </a:t>
            </a:r>
            <a:r>
              <a:rPr lang="tr-TR" dirty="0" err="1"/>
              <a:t>your</a:t>
            </a:r>
            <a:r>
              <a:rPr lang="tr-TR" dirty="0"/>
              <a:t> </a:t>
            </a:r>
            <a:r>
              <a:rPr lang="tr-TR" dirty="0" err="1"/>
              <a:t>computer</a:t>
            </a:r>
            <a:r>
              <a:rPr lang="tr-TR" dirty="0"/>
              <a:t> do </a:t>
            </a:r>
            <a:r>
              <a:rPr lang="tr-TR" dirty="0" err="1"/>
              <a:t>some</a:t>
            </a:r>
            <a:r>
              <a:rPr lang="tr-TR" dirty="0"/>
              <a:t> </a:t>
            </a:r>
            <a:r>
              <a:rPr lang="tr-TR" dirty="0" err="1"/>
              <a:t>stuff</a:t>
            </a:r>
            <a:r>
              <a:rPr lang="tr-TR" dirty="0"/>
              <a:t>. </a:t>
            </a:r>
            <a:endParaRPr dirty="0"/>
          </a:p>
          <a:p>
            <a:pPr marL="0" lvl="0" indent="0" algn="l" rtl="0">
              <a:lnSpc>
                <a:spcPct val="100000"/>
              </a:lnSpc>
              <a:spcBef>
                <a:spcPts val="0"/>
              </a:spcBef>
              <a:spcAft>
                <a:spcPts val="0"/>
              </a:spcAft>
              <a:buSzPts val="1400"/>
              <a:buNone/>
            </a:pPr>
            <a:endParaRPr dirty="0"/>
          </a:p>
          <a:p>
            <a:pPr marL="457200" lvl="0" indent="-320675" algn="l" rtl="0">
              <a:lnSpc>
                <a:spcPct val="115000"/>
              </a:lnSpc>
              <a:spcBef>
                <a:spcPts val="0"/>
              </a:spcBef>
              <a:spcAft>
                <a:spcPts val="0"/>
              </a:spcAft>
              <a:buClr>
                <a:srgbClr val="373A3C"/>
              </a:buClr>
              <a:buSzPts val="1450"/>
              <a:buChar char="●"/>
            </a:pPr>
            <a:r>
              <a:rPr lang="tr-TR" sz="1450" dirty="0" err="1">
                <a:solidFill>
                  <a:srgbClr val="373A3C"/>
                </a:solidFill>
                <a:highlight>
                  <a:srgbClr val="FFFFFF"/>
                </a:highlight>
              </a:rPr>
              <a:t>Detecting</a:t>
            </a:r>
            <a:r>
              <a:rPr lang="tr-TR" sz="1450" dirty="0">
                <a:solidFill>
                  <a:srgbClr val="373A3C"/>
                </a:solidFill>
                <a:highlight>
                  <a:srgbClr val="FFFFFF"/>
                </a:highlight>
              </a:rPr>
              <a:t> an </a:t>
            </a:r>
            <a:r>
              <a:rPr lang="tr-TR" sz="1450" dirty="0" err="1">
                <a:solidFill>
                  <a:srgbClr val="373A3C"/>
                </a:solidFill>
                <a:highlight>
                  <a:srgbClr val="FFFFFF"/>
                </a:highlight>
              </a:rPr>
              <a:t>input</a:t>
            </a:r>
            <a:r>
              <a:rPr lang="tr-TR" sz="1450" dirty="0">
                <a:solidFill>
                  <a:srgbClr val="373A3C"/>
                </a:solidFill>
                <a:highlight>
                  <a:srgbClr val="FFFFFF"/>
                </a:highlight>
              </a:rPr>
              <a:t> </a:t>
            </a:r>
            <a:r>
              <a:rPr lang="tr-TR" sz="1450" dirty="0" err="1">
                <a:solidFill>
                  <a:srgbClr val="373A3C"/>
                </a:solidFill>
                <a:highlight>
                  <a:srgbClr val="FFFFFF"/>
                </a:highlight>
              </a:rPr>
              <a:t>from</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keyboard</a:t>
            </a:r>
            <a:r>
              <a:rPr lang="tr-TR" sz="1450" dirty="0">
                <a:solidFill>
                  <a:srgbClr val="373A3C"/>
                </a:solidFill>
                <a:highlight>
                  <a:srgbClr val="FFFFFF"/>
                </a:highlight>
              </a:rPr>
              <a:t>,</a:t>
            </a:r>
            <a:endParaRPr sz="1450" dirty="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dirty="0" err="1">
                <a:solidFill>
                  <a:srgbClr val="373A3C"/>
                </a:solidFill>
                <a:highlight>
                  <a:srgbClr val="FFFFFF"/>
                </a:highlight>
              </a:rPr>
              <a:t>Sending</a:t>
            </a:r>
            <a:r>
              <a:rPr lang="tr-TR" sz="1450" dirty="0">
                <a:solidFill>
                  <a:srgbClr val="373A3C"/>
                </a:solidFill>
                <a:highlight>
                  <a:srgbClr val="FFFFFF"/>
                </a:highlight>
              </a:rPr>
              <a:t> </a:t>
            </a:r>
            <a:r>
              <a:rPr lang="tr-TR" sz="1450" dirty="0" err="1">
                <a:solidFill>
                  <a:srgbClr val="373A3C"/>
                </a:solidFill>
                <a:highlight>
                  <a:srgbClr val="FFFFFF"/>
                </a:highlight>
              </a:rPr>
              <a:t>output</a:t>
            </a:r>
            <a:r>
              <a:rPr lang="tr-TR" sz="1450" dirty="0">
                <a:solidFill>
                  <a:srgbClr val="373A3C"/>
                </a:solidFill>
                <a:highlight>
                  <a:srgbClr val="FFFFFF"/>
                </a:highlight>
              </a:rPr>
              <a:t> </a:t>
            </a:r>
            <a:r>
              <a:rPr lang="tr-TR" sz="1450" dirty="0" err="1">
                <a:solidFill>
                  <a:srgbClr val="373A3C"/>
                </a:solidFill>
                <a:highlight>
                  <a:srgbClr val="FFFFFF"/>
                </a:highlight>
              </a:rPr>
              <a:t>to</a:t>
            </a:r>
            <a:r>
              <a:rPr lang="tr-TR" sz="1450" dirty="0">
                <a:solidFill>
                  <a:srgbClr val="373A3C"/>
                </a:solidFill>
                <a:highlight>
                  <a:srgbClr val="FFFFFF"/>
                </a:highlight>
              </a:rPr>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monitor</a:t>
            </a:r>
            <a:r>
              <a:rPr lang="tr-TR" sz="1450" dirty="0">
                <a:solidFill>
                  <a:srgbClr val="373A3C"/>
                </a:solidFill>
                <a:highlight>
                  <a:srgbClr val="FFFFFF"/>
                </a:highlight>
              </a:rPr>
              <a:t> </a:t>
            </a:r>
            <a:r>
              <a:rPr lang="tr-TR" sz="1450" dirty="0" err="1">
                <a:solidFill>
                  <a:srgbClr val="373A3C"/>
                </a:solidFill>
                <a:highlight>
                  <a:srgbClr val="FFFFFF"/>
                </a:highlight>
              </a:rPr>
              <a:t>or</a:t>
            </a:r>
            <a:r>
              <a:rPr lang="tr-TR" sz="1450" dirty="0">
                <a:solidFill>
                  <a:srgbClr val="373A3C"/>
                </a:solidFill>
                <a:highlight>
                  <a:srgbClr val="FFFFFF"/>
                </a:highlight>
              </a:rPr>
              <a:t> </a:t>
            </a:r>
            <a:r>
              <a:rPr lang="tr-TR" sz="1450" dirty="0" err="1">
                <a:solidFill>
                  <a:srgbClr val="373A3C"/>
                </a:solidFill>
                <a:highlight>
                  <a:srgbClr val="FFFFFF"/>
                </a:highlight>
              </a:rPr>
              <a:t>tracking</a:t>
            </a:r>
            <a:r>
              <a:rPr lang="tr-TR" sz="1450" dirty="0">
                <a:solidFill>
                  <a:srgbClr val="373A3C"/>
                </a:solidFill>
                <a:highlight>
                  <a:srgbClr val="FFFFFF"/>
                </a:highlight>
              </a:rPr>
              <a:t> </a:t>
            </a:r>
            <a:r>
              <a:rPr lang="tr-TR" sz="1450" dirty="0" err="1">
                <a:solidFill>
                  <a:srgbClr val="1177D1"/>
                </a:solidFill>
                <a:highlight>
                  <a:srgbClr val="FFFFFF"/>
                </a:highlight>
                <a:uFill>
                  <a:noFill/>
                </a:uFill>
                <a:hlinkClick r:id="rId3">
                  <a:extLst>
                    <a:ext uri="{A12FA001-AC4F-418D-AE19-62706E023703}">
                      <ahyp:hlinkClr xmlns:ahyp="http://schemas.microsoft.com/office/drawing/2018/hyperlinkcolor" val="tx"/>
                    </a:ext>
                  </a:extLst>
                </a:hlinkClick>
              </a:rPr>
              <a:t>files</a:t>
            </a:r>
            <a:r>
              <a:rPr lang="tr-TR" sz="1450" dirty="0">
                <a:solidFill>
                  <a:srgbClr val="373A3C"/>
                </a:solidFill>
                <a:highlight>
                  <a:srgbClr val="FFFFFF"/>
                </a:highlight>
              </a:rPr>
              <a:t> </a:t>
            </a:r>
            <a:r>
              <a:rPr lang="tr-TR" sz="1450" dirty="0" err="1">
                <a:solidFill>
                  <a:srgbClr val="373A3C"/>
                </a:solidFill>
                <a:highlight>
                  <a:srgbClr val="FFFFFF"/>
                </a:highlight>
              </a:rPr>
              <a:t>or</a:t>
            </a:r>
            <a:r>
              <a:rPr lang="tr-TR" sz="1450" dirty="0">
                <a:solidFill>
                  <a:srgbClr val="373A3C"/>
                </a:solidFill>
                <a:highlight>
                  <a:srgbClr val="FFFFFF"/>
                </a:highlight>
              </a:rPr>
              <a:t> </a:t>
            </a:r>
            <a:r>
              <a:rPr lang="tr-TR" sz="1450" dirty="0" err="1">
                <a:solidFill>
                  <a:srgbClr val="373A3C"/>
                </a:solidFill>
                <a:highlight>
                  <a:srgbClr val="FFFFFF"/>
                </a:highlight>
              </a:rPr>
              <a:t>folders</a:t>
            </a:r>
            <a:r>
              <a:rPr lang="tr-TR" sz="1450" dirty="0">
                <a:solidFill>
                  <a:srgbClr val="373A3C"/>
                </a:solidFill>
                <a:highlight>
                  <a:srgbClr val="FFFFFF"/>
                </a:highlight>
              </a:rPr>
              <a:t> in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storage</a:t>
            </a:r>
            <a:r>
              <a:rPr lang="tr-TR" sz="1450" dirty="0">
                <a:solidFill>
                  <a:srgbClr val="373A3C"/>
                </a:solidFill>
                <a:highlight>
                  <a:srgbClr val="FFFFFF"/>
                </a:highlight>
              </a:rPr>
              <a:t> </a:t>
            </a:r>
            <a:r>
              <a:rPr lang="tr-TR" sz="1450" dirty="0" err="1">
                <a:solidFill>
                  <a:srgbClr val="373A3C"/>
                </a:solidFill>
                <a:highlight>
                  <a:srgbClr val="FFFFFF"/>
                </a:highlight>
              </a:rPr>
              <a:t>area</a:t>
            </a:r>
            <a:r>
              <a:rPr lang="tr-TR" sz="1450" dirty="0">
                <a:solidFill>
                  <a:srgbClr val="373A3C"/>
                </a:solidFill>
                <a:highlight>
                  <a:srgbClr val="FFFFFF"/>
                </a:highlight>
              </a:rPr>
              <a:t>,</a:t>
            </a:r>
            <a:endParaRPr sz="1450" dirty="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dirty="0" err="1">
                <a:solidFill>
                  <a:srgbClr val="373A3C"/>
                </a:solidFill>
                <a:highlight>
                  <a:srgbClr val="FFFFFF"/>
                </a:highlight>
              </a:rPr>
              <a:t>Controlling</a:t>
            </a:r>
            <a:r>
              <a:rPr lang="tr-TR" sz="1450" dirty="0">
                <a:solidFill>
                  <a:srgbClr val="373A3C"/>
                </a:solidFill>
                <a:highlight>
                  <a:srgbClr val="FFFFFF"/>
                </a:highlight>
              </a:rPr>
              <a:t> </a:t>
            </a:r>
            <a:r>
              <a:rPr lang="tr-TR" sz="1450" dirty="0" err="1">
                <a:solidFill>
                  <a:srgbClr val="373A3C"/>
                </a:solidFill>
                <a:highlight>
                  <a:srgbClr val="FFFFFF"/>
                </a:highlight>
              </a:rPr>
              <a:t>peripheral</a:t>
            </a:r>
            <a:r>
              <a:rPr lang="tr-TR" sz="1450" dirty="0">
                <a:solidFill>
                  <a:srgbClr val="373A3C"/>
                </a:solidFill>
                <a:highlight>
                  <a:srgbClr val="FFFFFF"/>
                </a:highlight>
              </a:rPr>
              <a:t> </a:t>
            </a:r>
            <a:r>
              <a:rPr lang="tr-TR" sz="1450" dirty="0" err="1">
                <a:solidFill>
                  <a:srgbClr val="373A3C"/>
                </a:solidFill>
                <a:highlight>
                  <a:srgbClr val="FFFFFF"/>
                </a:highlight>
              </a:rPr>
              <a:t>devices</a:t>
            </a:r>
            <a:r>
              <a:rPr lang="tr-TR" sz="1450" dirty="0">
                <a:solidFill>
                  <a:srgbClr val="373A3C"/>
                </a:solidFill>
                <a:highlight>
                  <a:srgbClr val="FFFFFF"/>
                </a:highlight>
              </a:rPr>
              <a:t> </a:t>
            </a:r>
            <a:r>
              <a:rPr lang="tr-TR" sz="1450" dirty="0" err="1">
                <a:solidFill>
                  <a:srgbClr val="373A3C"/>
                </a:solidFill>
                <a:highlight>
                  <a:srgbClr val="FFFFFF"/>
                </a:highlight>
              </a:rPr>
              <a:t>such</a:t>
            </a:r>
            <a:r>
              <a:rPr lang="tr-TR" sz="1450" dirty="0">
                <a:solidFill>
                  <a:srgbClr val="373A3C"/>
                </a:solidFill>
                <a:highlight>
                  <a:srgbClr val="FFFFFF"/>
                </a:highlight>
              </a:rPr>
              <a:t> as disk </a:t>
            </a:r>
            <a:r>
              <a:rPr lang="tr-TR" sz="1450" dirty="0" err="1">
                <a:solidFill>
                  <a:srgbClr val="373A3C"/>
                </a:solidFill>
                <a:highlight>
                  <a:srgbClr val="FFFFFF"/>
                </a:highlight>
              </a:rPr>
              <a:t>drives</a:t>
            </a:r>
            <a:r>
              <a:rPr lang="tr-TR" sz="1450" dirty="0">
                <a:solidFill>
                  <a:srgbClr val="373A3C"/>
                </a:solidFill>
                <a:highlight>
                  <a:srgbClr val="FFFFFF"/>
                </a:highlight>
              </a:rPr>
              <a:t> </a:t>
            </a:r>
            <a:r>
              <a:rPr lang="tr-TR" sz="1450" dirty="0" err="1">
                <a:solidFill>
                  <a:srgbClr val="373A3C"/>
                </a:solidFill>
                <a:highlight>
                  <a:srgbClr val="FFFFFF"/>
                </a:highlight>
              </a:rPr>
              <a:t>and</a:t>
            </a:r>
            <a:r>
              <a:rPr lang="tr-TR" sz="1450" dirty="0">
                <a:solidFill>
                  <a:srgbClr val="373A3C"/>
                </a:solidFill>
                <a:highlight>
                  <a:srgbClr val="FFFFFF"/>
                </a:highlight>
              </a:rPr>
              <a:t> </a:t>
            </a:r>
            <a:r>
              <a:rPr lang="tr-TR" sz="1450" dirty="0" err="1">
                <a:solidFill>
                  <a:srgbClr val="373A3C"/>
                </a:solidFill>
                <a:highlight>
                  <a:srgbClr val="FFFFFF"/>
                </a:highlight>
              </a:rPr>
              <a:t>printers</a:t>
            </a:r>
            <a:r>
              <a:rPr lang="tr-TR" sz="1450" dirty="0">
                <a:solidFill>
                  <a:srgbClr val="373A3C"/>
                </a:solidFill>
                <a:highlight>
                  <a:srgbClr val="FFFFFF"/>
                </a:highlight>
              </a:rPr>
              <a:t>,</a:t>
            </a:r>
            <a:endParaRPr sz="1450" dirty="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dirty="0" err="1">
                <a:solidFill>
                  <a:srgbClr val="373A3C"/>
                </a:solidFill>
                <a:highlight>
                  <a:srgbClr val="FFFFFF"/>
                </a:highlight>
              </a:rPr>
              <a:t>Running</a:t>
            </a:r>
            <a:r>
              <a:rPr lang="tr-TR" sz="1450" dirty="0">
                <a:solidFill>
                  <a:srgbClr val="373A3C"/>
                </a:solidFill>
                <a:highlight>
                  <a:srgbClr val="FFFFFF"/>
                </a:highlight>
              </a:rPr>
              <a:t> </a:t>
            </a:r>
            <a:r>
              <a:rPr lang="tr-TR" sz="1450" dirty="0" err="1">
                <a:solidFill>
                  <a:srgbClr val="373A3C"/>
                </a:solidFill>
                <a:highlight>
                  <a:srgbClr val="FFFFFF"/>
                </a:highlight>
              </a:rPr>
              <a:t>different</a:t>
            </a:r>
            <a:r>
              <a:rPr lang="tr-TR" sz="1450" dirty="0">
                <a:solidFill>
                  <a:srgbClr val="373A3C"/>
                </a:solidFill>
                <a:highlight>
                  <a:srgbClr val="FFFFFF"/>
                </a:highlight>
              </a:rPr>
              <a:t> </a:t>
            </a:r>
            <a:r>
              <a:rPr lang="tr-TR" sz="1450" dirty="0" err="1">
                <a:solidFill>
                  <a:srgbClr val="373A3C"/>
                </a:solidFill>
                <a:highlight>
                  <a:srgbClr val="FFFFFF"/>
                </a:highlight>
              </a:rPr>
              <a:t>programs</a:t>
            </a:r>
            <a:r>
              <a:rPr lang="tr-TR" sz="1450" dirty="0">
                <a:solidFill>
                  <a:srgbClr val="373A3C"/>
                </a:solidFill>
                <a:highlight>
                  <a:srgbClr val="FFFFFF"/>
                </a:highlight>
              </a:rPr>
              <a:t> at </a:t>
            </a:r>
            <a:r>
              <a:rPr lang="tr-TR" sz="1450" dirty="0" err="1">
                <a:solidFill>
                  <a:srgbClr val="373A3C"/>
                </a:solidFill>
                <a:highlight>
                  <a:srgbClr val="FFFFFF"/>
                </a:highlight>
              </a:rPr>
              <a:t>the</a:t>
            </a:r>
            <a:r>
              <a:rPr lang="tr-TR" sz="1450" dirty="0">
                <a:solidFill>
                  <a:srgbClr val="373A3C"/>
                </a:solidFill>
                <a:highlight>
                  <a:srgbClr val="FFFFFF"/>
                </a:highlight>
              </a:rPr>
              <a:t> </a:t>
            </a:r>
            <a:r>
              <a:rPr lang="tr-TR" sz="1450" dirty="0" err="1">
                <a:solidFill>
                  <a:srgbClr val="373A3C"/>
                </a:solidFill>
                <a:highlight>
                  <a:srgbClr val="FFFFFF"/>
                </a:highlight>
              </a:rPr>
              <a:t>same</a:t>
            </a:r>
            <a:r>
              <a:rPr lang="tr-TR" sz="1450" dirty="0">
                <a:solidFill>
                  <a:srgbClr val="373A3C"/>
                </a:solidFill>
                <a:highlight>
                  <a:srgbClr val="FFFFFF"/>
                </a:highlight>
              </a:rPr>
              <a:t> time </a:t>
            </a:r>
            <a:r>
              <a:rPr lang="tr-TR" sz="1450" dirty="0" err="1">
                <a:solidFill>
                  <a:srgbClr val="373A3C"/>
                </a:solidFill>
                <a:highlight>
                  <a:srgbClr val="FFFFFF"/>
                </a:highlight>
              </a:rPr>
              <a:t>and</a:t>
            </a:r>
            <a:r>
              <a:rPr lang="tr-TR" sz="1450" dirty="0">
                <a:solidFill>
                  <a:srgbClr val="373A3C"/>
                </a:solidFill>
                <a:highlight>
                  <a:srgbClr val="FFFFFF"/>
                </a:highlight>
              </a:rPr>
              <a:t> not </a:t>
            </a:r>
            <a:r>
              <a:rPr lang="tr-TR" sz="1450" dirty="0" err="1">
                <a:solidFill>
                  <a:srgbClr val="373A3C"/>
                </a:solidFill>
                <a:highlight>
                  <a:srgbClr val="FFFFFF"/>
                </a:highlight>
              </a:rPr>
              <a:t>letting</a:t>
            </a:r>
            <a:r>
              <a:rPr lang="tr-TR" sz="1450" dirty="0">
                <a:solidFill>
                  <a:srgbClr val="373A3C"/>
                </a:solidFill>
                <a:highlight>
                  <a:srgbClr val="FFFFFF"/>
                </a:highlight>
              </a:rPr>
              <a:t> </a:t>
            </a:r>
            <a:r>
              <a:rPr lang="tr-TR" sz="1450" dirty="0" err="1">
                <a:solidFill>
                  <a:srgbClr val="373A3C"/>
                </a:solidFill>
                <a:highlight>
                  <a:srgbClr val="FFFFFF"/>
                </a:highlight>
              </a:rPr>
              <a:t>interfere</a:t>
            </a:r>
            <a:r>
              <a:rPr lang="tr-TR" sz="1450" dirty="0">
                <a:solidFill>
                  <a:srgbClr val="373A3C"/>
                </a:solidFill>
                <a:highlight>
                  <a:srgbClr val="FFFFFF"/>
                </a:highlight>
              </a:rPr>
              <a:t> </a:t>
            </a:r>
            <a:r>
              <a:rPr lang="tr-TR" sz="1450" dirty="0" err="1">
                <a:solidFill>
                  <a:srgbClr val="373A3C"/>
                </a:solidFill>
                <a:highlight>
                  <a:srgbClr val="FFFFFF"/>
                </a:highlight>
              </a:rPr>
              <a:t>with</a:t>
            </a:r>
            <a:r>
              <a:rPr lang="tr-TR" sz="1450" dirty="0">
                <a:solidFill>
                  <a:srgbClr val="373A3C"/>
                </a:solidFill>
                <a:highlight>
                  <a:srgbClr val="FFFFFF"/>
                </a:highlight>
              </a:rPr>
              <a:t> </a:t>
            </a:r>
            <a:r>
              <a:rPr lang="tr-TR" sz="1450" dirty="0" err="1">
                <a:solidFill>
                  <a:srgbClr val="373A3C"/>
                </a:solidFill>
                <a:highlight>
                  <a:srgbClr val="FFFFFF"/>
                </a:highlight>
              </a:rPr>
              <a:t>each</a:t>
            </a:r>
            <a:r>
              <a:rPr lang="tr-TR" sz="1450" dirty="0">
                <a:solidFill>
                  <a:srgbClr val="373A3C"/>
                </a:solidFill>
                <a:highlight>
                  <a:srgbClr val="FFFFFF"/>
                </a:highlight>
              </a:rPr>
              <a:t> </a:t>
            </a:r>
            <a:r>
              <a:rPr lang="tr-TR" sz="1450" dirty="0" err="1">
                <a:solidFill>
                  <a:srgbClr val="373A3C"/>
                </a:solidFill>
                <a:highlight>
                  <a:srgbClr val="FFFFFF"/>
                </a:highlight>
              </a:rPr>
              <a:t>other</a:t>
            </a:r>
            <a:r>
              <a:rPr lang="tr-TR" sz="1450" dirty="0">
                <a:solidFill>
                  <a:srgbClr val="373A3C"/>
                </a:solidFill>
                <a:highlight>
                  <a:srgbClr val="FFFFFF"/>
                </a:highlight>
              </a:rPr>
              <a:t>,</a:t>
            </a:r>
            <a:endParaRPr sz="1450" dirty="0">
              <a:solidFill>
                <a:srgbClr val="373A3C"/>
              </a:solidFill>
              <a:highlight>
                <a:srgbClr val="FFFFFF"/>
              </a:highlight>
            </a:endParaRPr>
          </a:p>
          <a:p>
            <a:pPr marL="457200" lvl="0" indent="-320675" algn="l" rtl="0">
              <a:lnSpc>
                <a:spcPct val="115000"/>
              </a:lnSpc>
              <a:spcBef>
                <a:spcPts val="0"/>
              </a:spcBef>
              <a:spcAft>
                <a:spcPts val="0"/>
              </a:spcAft>
              <a:buClr>
                <a:srgbClr val="373A3C"/>
              </a:buClr>
              <a:buSzPts val="1450"/>
              <a:buChar char="●"/>
            </a:pPr>
            <a:r>
              <a:rPr lang="tr-TR" sz="1450" dirty="0" err="1">
                <a:solidFill>
                  <a:srgbClr val="373A3C"/>
                </a:solidFill>
                <a:highlight>
                  <a:srgbClr val="FFFFFF"/>
                </a:highlight>
              </a:rPr>
              <a:t>Checking</a:t>
            </a:r>
            <a:r>
              <a:rPr lang="tr-TR" sz="1450" dirty="0">
                <a:solidFill>
                  <a:srgbClr val="373A3C"/>
                </a:solidFill>
                <a:highlight>
                  <a:srgbClr val="FFFFFF"/>
                </a:highlight>
              </a:rPr>
              <a:t> </a:t>
            </a:r>
            <a:r>
              <a:rPr lang="tr-TR" sz="1450" dirty="0" err="1">
                <a:solidFill>
                  <a:srgbClr val="373A3C"/>
                </a:solidFill>
                <a:highlight>
                  <a:srgbClr val="FFFFFF"/>
                </a:highlight>
              </a:rPr>
              <a:t>users</a:t>
            </a:r>
            <a:r>
              <a:rPr lang="tr-TR" sz="1450" dirty="0">
                <a:solidFill>
                  <a:srgbClr val="373A3C"/>
                </a:solidFill>
                <a:highlight>
                  <a:srgbClr val="FFFFFF"/>
                </a:highlight>
              </a:rPr>
              <a:t> </a:t>
            </a:r>
            <a:r>
              <a:rPr lang="tr-TR" sz="1450" dirty="0" err="1">
                <a:solidFill>
                  <a:srgbClr val="373A3C"/>
                </a:solidFill>
                <a:highlight>
                  <a:srgbClr val="FFFFFF"/>
                </a:highlight>
              </a:rPr>
              <a:t>if</a:t>
            </a:r>
            <a:r>
              <a:rPr lang="tr-TR" sz="1450" dirty="0">
                <a:solidFill>
                  <a:srgbClr val="373A3C"/>
                </a:solidFill>
                <a:highlight>
                  <a:srgbClr val="FFFFFF"/>
                </a:highlight>
              </a:rPr>
              <a:t> they </a:t>
            </a:r>
            <a:r>
              <a:rPr lang="tr-TR" sz="1450" dirty="0" err="1">
                <a:solidFill>
                  <a:srgbClr val="373A3C"/>
                </a:solidFill>
                <a:highlight>
                  <a:srgbClr val="FFFFFF"/>
                </a:highlight>
              </a:rPr>
              <a:t>are</a:t>
            </a:r>
            <a:r>
              <a:rPr lang="tr-TR" sz="1450" dirty="0">
                <a:solidFill>
                  <a:srgbClr val="373A3C"/>
                </a:solidFill>
                <a:highlight>
                  <a:srgbClr val="FFFFFF"/>
                </a:highlight>
              </a:rPr>
              <a:t> </a:t>
            </a:r>
            <a:r>
              <a:rPr lang="tr-TR" sz="1450" dirty="0" err="1">
                <a:solidFill>
                  <a:srgbClr val="373A3C"/>
                </a:solidFill>
                <a:highlight>
                  <a:srgbClr val="FFFFFF"/>
                </a:highlight>
              </a:rPr>
              <a:t>authorized</a:t>
            </a:r>
            <a:r>
              <a:rPr lang="tr-TR" sz="1450" dirty="0">
                <a:solidFill>
                  <a:srgbClr val="373A3C"/>
                </a:solidFill>
                <a:highlight>
                  <a:srgbClr val="FFFFFF"/>
                </a:highlight>
              </a:rPr>
              <a:t> </a:t>
            </a:r>
            <a:r>
              <a:rPr lang="tr-TR" sz="1450" dirty="0" err="1">
                <a:solidFill>
                  <a:srgbClr val="373A3C"/>
                </a:solidFill>
                <a:highlight>
                  <a:srgbClr val="FFFFFF"/>
                </a:highlight>
              </a:rPr>
              <a:t>or</a:t>
            </a:r>
            <a:r>
              <a:rPr lang="tr-TR" sz="1450" dirty="0">
                <a:solidFill>
                  <a:srgbClr val="373A3C"/>
                </a:solidFill>
                <a:highlight>
                  <a:srgbClr val="FFFFFF"/>
                </a:highlight>
              </a:rPr>
              <a:t> not </a:t>
            </a:r>
            <a:r>
              <a:rPr lang="tr-TR" sz="1450" dirty="0" err="1">
                <a:solidFill>
                  <a:srgbClr val="373A3C"/>
                </a:solidFill>
                <a:highlight>
                  <a:srgbClr val="FFFFFF"/>
                </a:highlight>
              </a:rPr>
              <a:t>are</a:t>
            </a:r>
            <a:r>
              <a:rPr lang="tr-TR" sz="1450" dirty="0">
                <a:solidFill>
                  <a:srgbClr val="373A3C"/>
                </a:solidFill>
                <a:highlight>
                  <a:srgbClr val="FFFFFF"/>
                </a:highlight>
              </a:rPr>
              <a:t> </a:t>
            </a:r>
            <a:r>
              <a:rPr lang="tr-TR" sz="1450" dirty="0" err="1">
                <a:solidFill>
                  <a:srgbClr val="373A3C"/>
                </a:solidFill>
                <a:highlight>
                  <a:srgbClr val="FFFFFF"/>
                </a:highlight>
              </a:rPr>
              <a:t>some</a:t>
            </a:r>
            <a:r>
              <a:rPr lang="tr-TR" sz="1450" dirty="0">
                <a:solidFill>
                  <a:srgbClr val="373A3C"/>
                </a:solidFill>
                <a:highlight>
                  <a:srgbClr val="FFFFFF"/>
                </a:highlight>
              </a:rPr>
              <a:t> </a:t>
            </a:r>
            <a:r>
              <a:rPr lang="tr-TR" sz="1450" dirty="0" err="1">
                <a:solidFill>
                  <a:srgbClr val="373A3C"/>
                </a:solidFill>
                <a:highlight>
                  <a:srgbClr val="FFFFFF"/>
                </a:highlight>
              </a:rPr>
              <a:t>examples</a:t>
            </a:r>
            <a:r>
              <a:rPr lang="tr-TR" sz="1450" dirty="0">
                <a:solidFill>
                  <a:srgbClr val="373A3C"/>
                </a:solidFill>
                <a:highlight>
                  <a:srgbClr val="FFFFFF"/>
                </a:highlight>
              </a:rPr>
              <a:t> of </a:t>
            </a:r>
            <a:r>
              <a:rPr lang="tr-TR" sz="1450" dirty="0" err="1">
                <a:solidFill>
                  <a:srgbClr val="373A3C"/>
                </a:solidFill>
                <a:highlight>
                  <a:srgbClr val="FFFFFF"/>
                </a:highlight>
              </a:rPr>
              <a:t>controlling</a:t>
            </a:r>
            <a:r>
              <a:rPr lang="tr-TR" sz="1450" dirty="0">
                <a:solidFill>
                  <a:srgbClr val="373A3C"/>
                </a:solidFill>
                <a:highlight>
                  <a:srgbClr val="FFFFFF"/>
                </a:highlight>
              </a:rPr>
              <a:t> </a:t>
            </a:r>
            <a:r>
              <a:rPr lang="tr-TR" sz="1450" dirty="0" err="1">
                <a:solidFill>
                  <a:srgbClr val="373A3C"/>
                </a:solidFill>
                <a:highlight>
                  <a:srgbClr val="FFFFFF"/>
                </a:highlight>
              </a:rPr>
              <a:t>and</a:t>
            </a:r>
            <a:r>
              <a:rPr lang="tr-TR" sz="1450" dirty="0">
                <a:solidFill>
                  <a:srgbClr val="373A3C"/>
                </a:solidFill>
                <a:highlight>
                  <a:srgbClr val="FFFFFF"/>
                </a:highlight>
              </a:rPr>
              <a:t> </a:t>
            </a:r>
            <a:r>
              <a:rPr lang="tr-TR" sz="1450" dirty="0" err="1">
                <a:solidFill>
                  <a:srgbClr val="373A3C"/>
                </a:solidFill>
                <a:highlight>
                  <a:srgbClr val="FFFFFF"/>
                </a:highlight>
              </a:rPr>
              <a:t>monitoring</a:t>
            </a:r>
            <a:r>
              <a:rPr lang="tr-TR" sz="1450" dirty="0">
                <a:solidFill>
                  <a:srgbClr val="373A3C"/>
                </a:solidFill>
                <a:highlight>
                  <a:srgbClr val="FFFFFF"/>
                </a:highlight>
              </a:rPr>
              <a:t> </a:t>
            </a:r>
            <a:r>
              <a:rPr lang="tr-TR" sz="1450" dirty="0" err="1">
                <a:solidFill>
                  <a:srgbClr val="373A3C"/>
                </a:solidFill>
                <a:highlight>
                  <a:srgbClr val="FFFFFF"/>
                </a:highlight>
              </a:rPr>
              <a:t>system</a:t>
            </a:r>
            <a:r>
              <a:rPr lang="tr-TR" sz="1450" dirty="0">
                <a:solidFill>
                  <a:srgbClr val="373A3C"/>
                </a:solidFill>
                <a:highlight>
                  <a:srgbClr val="FFFFFF"/>
                </a:highlight>
              </a:rPr>
              <a:t> </a:t>
            </a:r>
            <a:r>
              <a:rPr lang="tr-TR" sz="1450" dirty="0" err="1">
                <a:solidFill>
                  <a:srgbClr val="373A3C"/>
                </a:solidFill>
                <a:highlight>
                  <a:srgbClr val="FFFFFF"/>
                </a:highlight>
              </a:rPr>
              <a:t>activities</a:t>
            </a:r>
            <a:r>
              <a:rPr lang="tr-TR" sz="1450" dirty="0">
                <a:solidFill>
                  <a:srgbClr val="373A3C"/>
                </a:solidFill>
                <a:highlight>
                  <a:srgbClr val="FFFFFF"/>
                </a:highlight>
              </a:rPr>
              <a:t>.</a:t>
            </a:r>
            <a:endParaRPr sz="1450" dirty="0">
              <a:solidFill>
                <a:srgbClr val="373A3C"/>
              </a:solidFill>
              <a:highlight>
                <a:srgbClr val="FFFFFF"/>
              </a:highlight>
            </a:endParaRPr>
          </a:p>
          <a:p>
            <a:pPr marL="0" lvl="0" indent="0" algn="l" rtl="0">
              <a:lnSpc>
                <a:spcPct val="100000"/>
              </a:lnSpc>
              <a:spcBef>
                <a:spcPts val="1200"/>
              </a:spcBef>
              <a:spcAft>
                <a:spcPts val="0"/>
              </a:spcAft>
              <a:buSzPts val="14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1" name="Google Shape;731;p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Basic Input/Output System</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Software that initializes hardware and remembers system time.</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8" name="Google Shape;738;p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Basic Input/Output System</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Software that initializes hardware and remembers system time.</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6" name="Google Shape;746;p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tr-TR"/>
              <a:t>Basic Input/Output System</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tr-TR"/>
              <a:t>Software that initializes hardware and remembers system time.</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1076325" y="1863600"/>
            <a:ext cx="4962600" cy="14163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4800"/>
              <a:buNone/>
              <a:defRPr>
                <a:solidFill>
                  <a:srgbClr val="5190CE"/>
                </a:solidFill>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a:endParaRPr/>
          </a:p>
        </p:txBody>
      </p:sp>
      <p:sp>
        <p:nvSpPr>
          <p:cNvPr id="12" name="Google Shape;12;p2"/>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 name="Google Shape;13;p2"/>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14" name="Google Shape;14;p2"/>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4"/>
        <p:cNvGrpSpPr/>
        <p:nvPr/>
      </p:nvGrpSpPr>
      <p:grpSpPr>
        <a:xfrm>
          <a:off x="0" y="0"/>
          <a:ext cx="0" cy="0"/>
          <a:chOff x="0" y="0"/>
          <a:chExt cx="0" cy="0"/>
        </a:xfrm>
      </p:grpSpPr>
      <p:sp>
        <p:nvSpPr>
          <p:cNvPr id="65" name="Google Shape;65;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6" name="Google Shape;66;p1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67" name="Google Shape;67;p1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68" name="Google Shape;68;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1" name="Google Shape;71;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4" name="Google Shape;74;p15"/>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5" name="Google Shape;75;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8" name="Google Shape;78;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9"/>
        <p:cNvGrpSpPr/>
        <p:nvPr/>
      </p:nvGrpSpPr>
      <p:grpSpPr>
        <a:xfrm>
          <a:off x="0" y="0"/>
          <a:ext cx="0" cy="0"/>
          <a:chOff x="0" y="0"/>
          <a:chExt cx="0" cy="0"/>
        </a:xfrm>
      </p:grpSpPr>
      <p:sp>
        <p:nvSpPr>
          <p:cNvPr id="80" name="Google Shape;80;p1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1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2" name="Google Shape;82;p17"/>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3" name="Google Shape;83;p1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84" name="Google Shape;84;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5"/>
        <p:cNvGrpSpPr/>
        <p:nvPr/>
      </p:nvGrpSpPr>
      <p:grpSpPr>
        <a:xfrm>
          <a:off x="0" y="0"/>
          <a:ext cx="0" cy="0"/>
          <a:chOff x="0" y="0"/>
          <a:chExt cx="0" cy="0"/>
        </a:xfrm>
      </p:grpSpPr>
      <p:sp>
        <p:nvSpPr>
          <p:cNvPr id="86" name="Google Shape;86;p1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87" name="Google Shape;87;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8"/>
        <p:cNvGrpSpPr/>
        <p:nvPr/>
      </p:nvGrpSpPr>
      <p:grpSpPr>
        <a:xfrm>
          <a:off x="0" y="0"/>
          <a:ext cx="0" cy="0"/>
          <a:chOff x="0" y="0"/>
          <a:chExt cx="0" cy="0"/>
        </a:xfrm>
      </p:grpSpPr>
      <p:sp>
        <p:nvSpPr>
          <p:cNvPr id="89" name="Google Shape;89;p19"/>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0" name="Google Shape;90;p19"/>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91" name="Google Shape;91;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3"/>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17" name="Google Shape;17;p3"/>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18" name="Google Shape;18;p3"/>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19" name="Google Shape;19;p3"/>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0"/>
        <p:cNvGrpSpPr/>
        <p:nvPr/>
      </p:nvGrpSpPr>
      <p:grpSpPr>
        <a:xfrm>
          <a:off x="0" y="0"/>
          <a:ext cx="0" cy="0"/>
          <a:chOff x="0" y="0"/>
          <a:chExt cx="0" cy="0"/>
        </a:xfrm>
      </p:grpSpPr>
      <p:sp>
        <p:nvSpPr>
          <p:cNvPr id="21" name="Google Shape;21;p4"/>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b" anchorCtr="0">
            <a:noAutofit/>
          </a:bodyPr>
          <a:lstStyle>
            <a:lvl1pPr lvl="0" algn="l">
              <a:lnSpc>
                <a:spcPct val="80000"/>
              </a:lnSpc>
              <a:spcBef>
                <a:spcPts val="0"/>
              </a:spcBef>
              <a:spcAft>
                <a:spcPts val="0"/>
              </a:spcAft>
              <a:buSzPts val="4800"/>
              <a:buNone/>
              <a:defRPr sz="4800">
                <a:solidFill>
                  <a:srgbClr val="5B92CA"/>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a:endParaRPr/>
          </a:p>
        </p:txBody>
      </p:sp>
      <p:sp>
        <p:nvSpPr>
          <p:cNvPr id="22" name="Google Shape;22;p4"/>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a:endParaRPr/>
          </a:p>
        </p:txBody>
      </p:sp>
      <p:sp>
        <p:nvSpPr>
          <p:cNvPr id="23" name="Google Shape;23;p4"/>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 name="Google Shape;24;p4"/>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25" name="Google Shape;25;p4"/>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71A0CF"/>
              </a:solidFill>
              <a:latin typeface="Arial"/>
              <a:ea typeface="Arial"/>
              <a:cs typeface="Arial"/>
              <a:sym typeface="Arial"/>
            </a:endParaRPr>
          </a:p>
        </p:txBody>
      </p:sp>
      <p:sp>
        <p:nvSpPr>
          <p:cNvPr id="28" name="Google Shape;28;p5"/>
          <p:cNvSpPr txBox="1">
            <a:spLocks noGrp="1"/>
          </p:cNvSpPr>
          <p:nvPr>
            <p:ph type="body" idx="1"/>
          </p:nvPr>
        </p:nvSpPr>
        <p:spPr>
          <a:xfrm>
            <a:off x="457200" y="1462350"/>
            <a:ext cx="4369500" cy="34416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Clr>
                <a:srgbClr val="741B47"/>
              </a:buClr>
              <a:buSzPts val="1800"/>
              <a:buChar char="▸"/>
              <a:defRPr sz="1800"/>
            </a:lvl1pPr>
            <a:lvl2pPr marL="914400" lvl="1" indent="-342900" algn="l">
              <a:lnSpc>
                <a:spcPct val="110000"/>
              </a:lnSpc>
              <a:spcBef>
                <a:spcPts val="600"/>
              </a:spcBef>
              <a:spcAft>
                <a:spcPts val="0"/>
              </a:spcAft>
              <a:buClr>
                <a:srgbClr val="741B47"/>
              </a:buClr>
              <a:buSzPts val="1800"/>
              <a:buChar char="▹"/>
              <a:defRPr sz="1800"/>
            </a:lvl2pPr>
            <a:lvl3pPr marL="1371600" lvl="2" indent="-342900" algn="l">
              <a:lnSpc>
                <a:spcPct val="110000"/>
              </a:lnSpc>
              <a:spcBef>
                <a:spcPts val="600"/>
              </a:spcBef>
              <a:spcAft>
                <a:spcPts val="0"/>
              </a:spcAft>
              <a:buClr>
                <a:srgbClr val="741B47"/>
              </a:buClr>
              <a:buSzPts val="1800"/>
              <a:buChar char="▹"/>
              <a:defRPr sz="1800"/>
            </a:lvl3pPr>
            <a:lvl4pPr marL="1828800" lvl="3" indent="-342900" algn="l">
              <a:lnSpc>
                <a:spcPct val="110000"/>
              </a:lnSpc>
              <a:spcBef>
                <a:spcPts val="600"/>
              </a:spcBef>
              <a:spcAft>
                <a:spcPts val="0"/>
              </a:spcAft>
              <a:buClr>
                <a:srgbClr val="741B47"/>
              </a:buClr>
              <a:buSzPts val="1800"/>
              <a:buChar char="▹"/>
              <a:defRPr sz="1800"/>
            </a:lvl4pPr>
            <a:lvl5pPr marL="2286000" lvl="4" indent="-342900" algn="l">
              <a:lnSpc>
                <a:spcPct val="110000"/>
              </a:lnSpc>
              <a:spcBef>
                <a:spcPts val="600"/>
              </a:spcBef>
              <a:spcAft>
                <a:spcPts val="0"/>
              </a:spcAft>
              <a:buClr>
                <a:srgbClr val="741B47"/>
              </a:buClr>
              <a:buSzPts val="1800"/>
              <a:buChar char="▹"/>
              <a:defRPr sz="1800"/>
            </a:lvl5pPr>
            <a:lvl6pPr marL="2743200" lvl="5" indent="-342900" algn="l">
              <a:lnSpc>
                <a:spcPct val="110000"/>
              </a:lnSpc>
              <a:spcBef>
                <a:spcPts val="600"/>
              </a:spcBef>
              <a:spcAft>
                <a:spcPts val="0"/>
              </a:spcAft>
              <a:buClr>
                <a:srgbClr val="741B47"/>
              </a:buClr>
              <a:buSzPts val="1800"/>
              <a:buChar char="▹"/>
              <a:defRPr sz="1800"/>
            </a:lvl6pPr>
            <a:lvl7pPr marL="3200400" lvl="6" indent="-342900" algn="l">
              <a:lnSpc>
                <a:spcPct val="110000"/>
              </a:lnSpc>
              <a:spcBef>
                <a:spcPts val="600"/>
              </a:spcBef>
              <a:spcAft>
                <a:spcPts val="0"/>
              </a:spcAft>
              <a:buClr>
                <a:srgbClr val="741B47"/>
              </a:buClr>
              <a:buSzPts val="1800"/>
              <a:buChar char="▹"/>
              <a:defRPr sz="1800"/>
            </a:lvl7pPr>
            <a:lvl8pPr marL="3657600" lvl="7" indent="-342900" algn="l">
              <a:lnSpc>
                <a:spcPct val="110000"/>
              </a:lnSpc>
              <a:spcBef>
                <a:spcPts val="600"/>
              </a:spcBef>
              <a:spcAft>
                <a:spcPts val="0"/>
              </a:spcAft>
              <a:buClr>
                <a:srgbClr val="741B47"/>
              </a:buClr>
              <a:buSzPts val="1800"/>
              <a:buChar char="▹"/>
              <a:defRPr sz="1800"/>
            </a:lvl8pPr>
            <a:lvl9pPr marL="4114800" lvl="8" indent="-342900" algn="l">
              <a:lnSpc>
                <a:spcPct val="110000"/>
              </a:lnSpc>
              <a:spcBef>
                <a:spcPts val="600"/>
              </a:spcBef>
              <a:spcAft>
                <a:spcPts val="0"/>
              </a:spcAft>
              <a:buClr>
                <a:srgbClr val="741B47"/>
              </a:buClr>
              <a:buSzPts val="1800"/>
              <a:buChar char="▹"/>
              <a:defRPr sz="1800"/>
            </a:lvl9pPr>
          </a:lstStyle>
          <a:p>
            <a:endParaRPr/>
          </a:p>
        </p:txBody>
      </p:sp>
      <p:sp>
        <p:nvSpPr>
          <p:cNvPr id="29" name="Google Shape;29;p5"/>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sp>
        <p:nvSpPr>
          <p:cNvPr id="30" name="Google Shape;30;p5"/>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5"/>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pic>
        <p:nvPicPr>
          <p:cNvPr id="32" name="Google Shape;32;p5"/>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33" name="Google Shape;33;p5"/>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42"/>
        <p:cNvGrpSpPr/>
        <p:nvPr/>
      </p:nvGrpSpPr>
      <p:grpSpPr>
        <a:xfrm>
          <a:off x="0" y="0"/>
          <a:ext cx="0" cy="0"/>
          <a:chOff x="0" y="0"/>
          <a:chExt cx="0" cy="0"/>
        </a:xfrm>
      </p:grpSpPr>
      <p:sp>
        <p:nvSpPr>
          <p:cNvPr id="43" name="Google Shape;43;p7"/>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44" name="Google Shape;44;p7"/>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45" name="Google Shape;45;p7"/>
          <p:cNvPicPr preferRelativeResize="0"/>
          <p:nvPr/>
        </p:nvPicPr>
        <p:blipFill rotWithShape="1">
          <a:blip r:embed="rId2">
            <a:alphaModFix/>
          </a:blip>
          <a:srcRect/>
          <a:stretch/>
        </p:blipFill>
        <p:spPr>
          <a:xfrm>
            <a:off x="69266" y="4773038"/>
            <a:ext cx="1269600" cy="272225"/>
          </a:xfrm>
          <a:prstGeom prst="rect">
            <a:avLst/>
          </a:prstGeom>
          <a:noFill/>
          <a:ln>
            <a:noFill/>
          </a:ln>
        </p:spPr>
      </p:pic>
      <p:sp>
        <p:nvSpPr>
          <p:cNvPr id="46" name="Google Shape;46;p7"/>
          <p:cNvSpPr txBox="1"/>
          <p:nvPr/>
        </p:nvSpPr>
        <p:spPr>
          <a:xfrm>
            <a:off x="1264600" y="4616275"/>
            <a:ext cx="332100" cy="32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3" name="Google Shape;53;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4" name="Google Shape;54;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7"/>
        <p:cNvGrpSpPr/>
        <p:nvPr/>
      </p:nvGrpSpPr>
      <p:grpSpPr>
        <a:xfrm>
          <a:off x="0" y="0"/>
          <a:ext cx="0" cy="0"/>
          <a:chOff x="0" y="0"/>
          <a:chExt cx="0" cy="0"/>
        </a:xfrm>
      </p:grpSpPr>
      <p:sp>
        <p:nvSpPr>
          <p:cNvPr id="58" name="Google Shape;58;p11"/>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9" name="Google Shape;59;p11"/>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60" name="Google Shape;60;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1"/>
        <p:cNvGrpSpPr/>
        <p:nvPr/>
      </p:nvGrpSpPr>
      <p:grpSpPr>
        <a:xfrm>
          <a:off x="0" y="0"/>
          <a:ext cx="0" cy="0"/>
          <a:chOff x="0" y="0"/>
          <a:chExt cx="0" cy="0"/>
        </a:xfrm>
      </p:grpSpPr>
      <p:sp>
        <p:nvSpPr>
          <p:cNvPr id="62" name="Google Shape;62;p1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3" name="Google Shape;63;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tr-TR"/>
              <a:t>‹#›</a:t>
            </a:fld>
            <a:endParaRPr/>
          </a:p>
        </p:txBody>
      </p:sp>
      <p:pic>
        <p:nvPicPr>
          <p:cNvPr id="9" name="Google Shape;9;p1"/>
          <p:cNvPicPr preferRelativeResize="0"/>
          <p:nvPr/>
        </p:nvPicPr>
        <p:blipFill rotWithShape="1">
          <a:blip r:embed="rId7">
            <a:alphaModFix/>
          </a:blip>
          <a:srcRect/>
          <a:stretch/>
        </p:blipFill>
        <p:spPr>
          <a:xfrm>
            <a:off x="8766751" y="59900"/>
            <a:ext cx="339175" cy="37452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47"/>
        <p:cNvGrpSpPr/>
        <p:nvPr/>
      </p:nvGrpSpPr>
      <p:grpSpPr>
        <a:xfrm>
          <a:off x="0" y="0"/>
          <a:ext cx="0" cy="0"/>
          <a:chOff x="0" y="0"/>
          <a:chExt cx="0" cy="0"/>
        </a:xfrm>
      </p:grpSpPr>
      <p:sp>
        <p:nvSpPr>
          <p:cNvPr id="48" name="Google Shape;48;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49" name="Google Shape;49;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0" name="Google Shape;50;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hyperlink" Target="http://dontchangethislink.peardeckmagic.zone?eyJ0eXBlIjoiZ29vZ2xlLXNsaWRlcy1hZGRvbi1yZXNwb25zZS1mb290ZXIiLCJsYXN0RWRpdGVkQnkiOiIxMTI1MzkyMDUxOTMxMTc5NTU3MjAiLCJwcmVzZW50YXRpb25JZCI6IjFjcjJ0WGphNGZvanhBZFRRNi0wR0VVeGhPdjhUVHNFM1NXTkdJOVJDN2JrIiwiY29udGVudElkIjoiY3VzdG9tLXJlc3BvbnNlLWZyZWVSZXNwb25zZS10ZXh0Iiwic2xpZGVJZCI6ImdhYjZkOWIwMmNmXzBfNzIiLCJjb250ZW50SW5zdGFuY2VJZCI6IjFjcjJ0WGphNGZvanhBZFRRNi0wR0VVeGhPdjhUVHNFM1NXTkdJOVJDN2JrLzMyYjllNzY0LTcyMWYtNDJjNS1iZTY1LWMzNzc5OTYyZDI4YyJ9pearId=magic-pear-metadata-identifier" TargetMode="Externa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jpe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hyperlink" Target="http://dontchangethislink.peardeckmagic.zone?eyJ0eXBlIjoiZ29vZ2xlLXNsaWRlcy1hZGRvbi1yZXNwb25zZS1mb290ZXIiLCJsYXN0RWRpdGVkQnkiOiIxMTI1MzkyMDUxOTMxMTc5NTU3MjAiLCJwcmVzZW50YXRpb25JZCI6IjFjcjJ0WGphNGZvanhBZFRRNi0wR0VVeGhPdjhUVHNFM1NXTkdJOVJDN2JrIiwiY29udGVudElkIjoiY3VzdG9tLXJlc3BvbnNlLWZyZWVSZXNwb25zZS10ZXh0Iiwic2xpZGVJZCI6ImdhYjZkOWIwMmNmXzBfNzIiLCJjb250ZW50SW5zdGFuY2VJZCI6IjFjcjJ0WGphNGZvanhBZFRRNi0wR0VVeGhPdjhUVHNFM1NXTkdJOVJDN2JrLzMyYjllNzY0LTcyMWYtNDJjNS1iZTY1LWMzNzc5OTYyZDI4YyJ9pearId=magic-pear-metadata-identifier" TargetMode="Externa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8.jp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hyperlink" Target="http://dontchangethislink.peardeckmagic.zone?eyJ0eXBlIjoiZ29vZ2xlLXNsaWRlcy1hZGRvbi1yZXNwb25zZS1mb290ZXIiLCJsYXN0RWRpdGVkQnkiOiIxMTI1MzkyMDUxOTMxMTc5NTU3MjAiLCJwcmVzZW50YXRpb25JZCI6IjFjcjJ0WGphNGZvanhBZFRRNi0wR0VVeGhPdjhUVHNFM1NXTkdJOVJDN2JrIiwiY29udGVudElkIjoiY3VzdG9tLXJlc3BvbnNlLWZyZWVSZXNwb25zZS10ZXh0Iiwic2xpZGVJZCI6ImdhYjZkOWIwMmNmXzBfNjQiLCJjb250ZW50SW5zdGFuY2VJZCI6IjFjcjJ0WGphNGZvanhBZFRRNi0wR0VVeGhPdjhUVHNFM1NXTkdJOVJDN2JrLzhmNTU2ZGU4LTA0Y2EtNGI5Mi05MTdmLTg2NjkzYWZlNWFlNyJ9pearId=magic-pear-metadata-identifier" TargetMode="External"/><Relationship Id="rId5" Type="http://schemas.openxmlformats.org/officeDocument/2006/relationships/image" Target="../media/image11.png"/><Relationship Id="rId4"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hyperlink" Target="http://dontchangethislink.peardeckmagic.zone?eyJ0eXBlIjoiZ29vZ2xlLXNsaWRlcy1hZGRvbi1yZXNwb25zZS1mb290ZXIiLCJsYXN0RWRpdGVkQnkiOiIxMTI1MzkyMDUxOTMxMTc5NTU3MjAiLCJwcmVzZW50YXRpb25JZCI6IjFjcjJ0WGphNGZvanhBZFRRNi0wR0VVeGhPdjhUVHNFM1NXTkdJOVJDN2JrIiwiY29udGVudElkIjoiY3VzdG9tLXJlc3BvbnNlLWZyZWVSZXNwb25zZS10ZXh0Iiwic2xpZGVJZCI6ImdhYjZkOWIwMmNmXzBfMjgiLCJjb250ZW50SW5zdGFuY2VJZCI6IjFjcjJ0WGphNGZvanhBZFRRNi0wR0VVeGhPdjhUVHNFM1NXTkdJOVJDN2JrL2NhNGQxMWRjLTIxYmItNGE4OS1hNTlhLTZkNTAxZDkzYTI5YSJ9pearId=magic-pear-metadata-identifier" TargetMode="Externa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8" Type="http://schemas.openxmlformats.org/officeDocument/2006/relationships/hyperlink" Target="http://dontchangethislink.peardeckmagic.zone?eyJ0eXBlIjoiZ29vZ2xlLXNsaWRlcy1hZGRvbi10ZW1wbGF0ZS1saWJyYXJ5IiwiY2xhc3NUaW1lIjoiZHVyaW5nIiwiY29udGVudElkIjoiaHR0cHM6Ly9kb2NzLmdvb2dsZS5jb20vcHJlc2VudGF0aW9uL2QvMW5rZUR4aGhMSk1RUnpkYkxmUDFZR1pNeVhXdkZsSDZ6bFJsSWY2aEZnVWsvZWRpdCNzbGlkZT1pZC5nNWMyZTJlZGFjMl8wXzQxIiwic2xpZGVJZCI6Imc1YzJlMmVkYWMyXzBfNDEiLCJwcmVzZW50YXRpb25JZCI6IjFua2VEeGhoTEpNUVJ6ZGJMZlAxWUdaTXlYV3ZGbEg2emxSbElmNmhGZ1VrIiwidGVtcGxhdGVOYW1lIjoiRHJhZyB5b3VyIGRvdCB0byBob3cgeW914oCZcmUgZmVlbGluZyIsImxhc3RFZGl0ZWRCeSI6IjEwMjM3NjU3MzcyNjEyMjM1Nzc4NyIsImNvbnRlbnRJbnN0YW5jZUlkIjoiYjRiNDlhYWVlZjYyNGY2YWE3NTU1ZDcwOGM3ZGYxODUifQ==pearId=magic-pear-metadata-identifier" TargetMode="External"/><Relationship Id="rId3" Type="http://schemas.openxmlformats.org/officeDocument/2006/relationships/hyperlink" Target="http://dontchangethislink.peardeckmagic.zone?eyJ0eXBlIjoiZHJhZ2dhYmxlIiwiZHJhZ2dhYmxlcyI6W3siaWQiOiJkcmFnZ2FibGUwIiwidHlwZSI6Imljb24iLCJpY29uIjp7ImlkIjoiZGVmYXVsdC1jaXJjbGUifSwiY29sb3IiOiIjNDFCREVCIn1dLCJkcmFnZ2FibGVTaXplIjoxMywiZW1iZWRkYWJsZVVybCI6Imh0dHBzOi8vIiwiYW5zd2VycyI6W119pearId=magic-pear-shape-identifier" TargetMode="External"/><Relationship Id="rId7" Type="http://schemas.openxmlformats.org/officeDocument/2006/relationships/image" Target="../media/image33.png"/><Relationship Id="rId2" Type="http://schemas.openxmlformats.org/officeDocument/2006/relationships/notesSlide" Target="../notesSlides/notesSlide26.xml"/><Relationship Id="rId1" Type="http://schemas.openxmlformats.org/officeDocument/2006/relationships/slideLayout" Target="../slideLayouts/slideLayout6.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3" Type="http://schemas.openxmlformats.org/officeDocument/2006/relationships/hyperlink" Target="https://play.kahoot.it/v2/lobby?quizId=90cb00f4-2977-4b17-8a8d-dfb68bf0b948"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28.xml.rels><?xml version="1.0" encoding="UTF-8" standalone="yes"?>
<Relationships xmlns="http://schemas.openxmlformats.org/package/2006/relationships"><Relationship Id="rId3" Type="http://schemas.openxmlformats.org/officeDocument/2006/relationships/image" Target="../media/image35.gif"/><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lllcyIsIk5vIl19pearId=magic-pear-shape-identifier"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hyperlink" Target="http://dontchangethislink.peardeckmagic.zone?eyJ0eXBlIjoiZ29vZ2xlLXNsaWRlcy1hZGRvbi1yZXNwb25zZS1mb290ZXIiLCJsYXN0RWRpdGVkQnkiOiIxMDIzNzY1NzM3MjYxMjIzNTc3ODciLCJwcmVzZW50YXRpb25JZCI6IjFjcjJ0WGphNGZvanhBZFRRNi0wR0VVeGhPdjhUVHNFM1NXTkdJOVJDN2JrIiwiY29udGVudElkIjoiY3VzdG9tLXJlc3BvbnNlLW11bHRpcGxlQ2hvaWNlIiwic2xpZGVJZCI6Imc3YzJmMmRlMjBkXzBfMCIsImNvbnRlbnRJbnN0YW5jZUlkIjoiMWNyMnRYamE0Zm9qeEFkVFE2LTBHRVV4aE92OFRUc0UzU1dOR0k5UkM3YmsvZjBlYjZkZTUtMzJjZC00NzQ5LTkzZDAtOGY5OWVkNGQ4M2RiIn0=pearId=magic-pear-metadata-identifier"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dontchangethislink.peardeckmagic.zone?eyJ0eXBlIjoibXVsdGlwbGVDaG9pY2UiLCJkcmFnZ2FibGVzIjpbeyJpZCI6ImRyYWdnYWJsZTAiLCJ0eXBlIjoiaWNvbiIsImljb24iOnsiaWQiOiJkZWZhdWx0LWNpcmNsZSJ9LCJjb2xvciI6IiNENTFEMjgifV0sImRyYWdnYWJsZVNpemUiOjEyLjU1LCJlbWJlZGRhYmxlVXJsIjoiaHR0cHM6Ly8iLCJhbnN3ZXJzIjpbIkNvdWxkbid0IGZpbmlzaCIsIlVwIHRvIDMgaG91cnMiLCIzLTUgaG91cnMiLCJNb3JlIHRoYW4gNSBob3VycyIsIk1vcmUgdGhhbiA3IGhvdXJzIl19pearId=magic-pear-shape-identifier"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hyperlink" Target="http://dontchangethislink.peardeckmagic.zone?eyJ0eXBlIjoiZ29vZ2xlLXNsaWRlcy1hZGRvbi1yZXNwb25zZS1mb290ZXIiLCJsYXN0RWRpdGVkQnkiOiIxMDIzNzY1NzM3MjYxMjIzNTc3ODciLCJwcmVzZW50YXRpb25JZCI6IjFjcjJ0WGphNGZvanhBZFRRNi0wR0VVeGhPdjhUVHNFM1NXTkdJOVJDN2JrIiwiY29udGVudElkIjoiY3VzdG9tLXJlc3BvbnNlLW11bHRpcGxlQ2hvaWNlIiwic2xpZGVJZCI6Imc3ZTE1MjZmNDFjXzI0XzEiLCJjb250ZW50SW5zdGFuY2VJZCI6IjFjcjJ0WGphNGZvanhBZFRRNi0wR0VVeGhPdjhUVHNFM1NXTkdJOVJDN2JrLzNkOTIzZjBhLTM1OTUtNGU5Yi1hNDlhLWI3M2UyZTgzZjA4YiJ9pearId=magic-pear-metadata-identifier" TargetMode="Externa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hyperlink" Target="https://lms.clarusway.com/mod/lesson/view.php?id=44"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hyperlink" Target="https://en.wikipedia.org/wiki/Firmware" TargetMode="External"/><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hyperlink" Target="https://en.wikipedia.org/wiki/Operating_system" TargetMode="External"/><Relationship Id="rId5" Type="http://schemas.openxmlformats.org/officeDocument/2006/relationships/hyperlink" Target="https://en.wikipedia.org/wiki/Booting" TargetMode="External"/><Relationship Id="rId4" Type="http://schemas.openxmlformats.org/officeDocument/2006/relationships/hyperlink" Target="https://en.wikipedia.org/wiki/Computer_hardwar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grpSp>
        <p:nvGrpSpPr>
          <p:cNvPr id="96" name="Google Shape;96;p20"/>
          <p:cNvGrpSpPr/>
          <p:nvPr/>
        </p:nvGrpSpPr>
        <p:grpSpPr>
          <a:xfrm>
            <a:off x="5122427" y="668001"/>
            <a:ext cx="3841143" cy="3893303"/>
            <a:chOff x="5122427" y="668001"/>
            <a:chExt cx="3841143" cy="3893303"/>
          </a:xfrm>
        </p:grpSpPr>
        <p:grpSp>
          <p:nvGrpSpPr>
            <p:cNvPr id="97" name="Google Shape;97;p20"/>
            <p:cNvGrpSpPr/>
            <p:nvPr/>
          </p:nvGrpSpPr>
          <p:grpSpPr>
            <a:xfrm>
              <a:off x="5144045" y="893590"/>
              <a:ext cx="2833667" cy="2964311"/>
              <a:chOff x="3860721" y="1330073"/>
              <a:chExt cx="3544299" cy="3707706"/>
            </a:xfrm>
          </p:grpSpPr>
          <p:sp>
            <p:nvSpPr>
              <p:cNvPr id="98" name="Google Shape;98;p20"/>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 name="Google Shape;99;p20"/>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 name="Google Shape;100;p20"/>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 name="Google Shape;101;p20"/>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 name="Google Shape;102;p20"/>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 name="Google Shape;103;p20"/>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 name="Google Shape;104;p20"/>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 name="Google Shape;105;p20"/>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 name="Google Shape;106;p20"/>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 name="Google Shape;107;p20"/>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 name="Google Shape;108;p20"/>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 name="Google Shape;109;p20"/>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 name="Google Shape;110;p20"/>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 name="Google Shape;111;p20"/>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2" name="Google Shape;112;p20"/>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 name="Google Shape;113;p20"/>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 name="Google Shape;114;p20"/>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5" name="Google Shape;115;p20"/>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6" name="Google Shape;116;p20"/>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7" name="Google Shape;117;p20"/>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 name="Google Shape;118;p20"/>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 name="Google Shape;119;p20"/>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 name="Google Shape;120;p20"/>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 name="Google Shape;121;p20"/>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 name="Google Shape;122;p20"/>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 name="Google Shape;123;p20"/>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 name="Google Shape;124;p20"/>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 name="Google Shape;125;p20"/>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 name="Google Shape;126;p20"/>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 name="Google Shape;127;p20"/>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 name="Google Shape;128;p20"/>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9" name="Google Shape;129;p20"/>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 name="Google Shape;130;p20"/>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 name="Google Shape;131;p20"/>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 name="Google Shape;132;p20"/>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3" name="Google Shape;133;p20"/>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 name="Google Shape;134;p20"/>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 name="Google Shape;135;p20"/>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 name="Google Shape;136;p20"/>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 name="Google Shape;137;p20"/>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 name="Google Shape;138;p20"/>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 name="Google Shape;139;p20"/>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 name="Google Shape;140;p20"/>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1" name="Google Shape;141;p20"/>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2" name="Google Shape;142;p20"/>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3" name="Google Shape;143;p20"/>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4" name="Google Shape;144;p20"/>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5" name="Google Shape;145;p20"/>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6" name="Google Shape;146;p20"/>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7" name="Google Shape;147;p20"/>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8" name="Google Shape;148;p20"/>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9" name="Google Shape;149;p20"/>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0" name="Google Shape;150;p20"/>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1" name="Google Shape;151;p20"/>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 name="Google Shape;152;p20"/>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3" name="Google Shape;153;p20"/>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4" name="Google Shape;154;p20"/>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5" name="Google Shape;155;p20"/>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6" name="Google Shape;156;p20"/>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7" name="Google Shape;157;p20"/>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8" name="Google Shape;158;p20"/>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9" name="Google Shape;159;p20"/>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0" name="Google Shape;160;p20"/>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1" name="Google Shape;161;p20"/>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2" name="Google Shape;162;p20"/>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3" name="Google Shape;163;p20"/>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4" name="Google Shape;164;p20"/>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5" name="Google Shape;165;p20"/>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6" name="Google Shape;166;p20"/>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7" name="Google Shape;167;p20"/>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8" name="Google Shape;168;p20"/>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9" name="Google Shape;169;p20"/>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0" name="Google Shape;170;p20"/>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1" name="Google Shape;171;p20"/>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2" name="Google Shape;172;p20"/>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3" name="Google Shape;173;p20"/>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4" name="Google Shape;174;p20"/>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5" name="Google Shape;175;p20"/>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6" name="Google Shape;176;p20"/>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7" name="Google Shape;177;p20"/>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8" name="Google Shape;178;p20"/>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9" name="Google Shape;179;p20"/>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0" name="Google Shape;180;p20"/>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1" name="Google Shape;181;p20"/>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2" name="Google Shape;182;p20"/>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p20"/>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4" name="Google Shape;184;p20"/>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5" name="Google Shape;185;p20"/>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6" name="Google Shape;186;p20"/>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7" name="Google Shape;187;p20"/>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8" name="Google Shape;188;p20"/>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9" name="Google Shape;189;p20"/>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0" name="Google Shape;190;p20"/>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1" name="Google Shape;191;p20"/>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2" name="Google Shape;192;p20"/>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3" name="Google Shape;193;p20"/>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4" name="Google Shape;194;p20"/>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5" name="Google Shape;195;p20"/>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6" name="Google Shape;196;p20"/>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7" name="Google Shape;197;p20"/>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8" name="Google Shape;198;p20"/>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9" name="Google Shape;199;p20"/>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0" name="Google Shape;200;p20"/>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1" name="Google Shape;201;p20"/>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2" name="Google Shape;202;p20"/>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3" name="Google Shape;203;p20"/>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4" name="Google Shape;204;p20"/>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05" name="Google Shape;205;p20"/>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6" name="Google Shape;206;p20"/>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7" name="Google Shape;207;p20"/>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8" name="Google Shape;208;p20"/>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9" name="Google Shape;209;p20"/>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0" name="Google Shape;210;p20"/>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1" name="Google Shape;211;p20"/>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2" name="Google Shape;212;p20"/>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3" name="Google Shape;213;p20"/>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4" name="Google Shape;214;p20"/>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5" name="Google Shape;215;p20"/>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6" name="Google Shape;216;p20"/>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7" name="Google Shape;217;p20"/>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8" name="Google Shape;218;p20"/>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9" name="Google Shape;219;p20"/>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0" name="Google Shape;220;p20"/>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1" name="Google Shape;221;p20"/>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2" name="Google Shape;222;p20"/>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3" name="Google Shape;223;p20"/>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4" name="Google Shape;224;p20"/>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5" name="Google Shape;225;p20"/>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6" name="Google Shape;226;p20"/>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7" name="Google Shape;227;p20"/>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8" name="Google Shape;228;p20"/>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9" name="Google Shape;229;p20"/>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0" name="Google Shape;230;p20"/>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1" name="Google Shape;231;p20"/>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2" name="Google Shape;232;p20"/>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3" name="Google Shape;233;p20"/>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4" name="Google Shape;234;p20"/>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5" name="Google Shape;235;p20"/>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36" name="Google Shape;236;p20"/>
            <p:cNvGrpSpPr/>
            <p:nvPr/>
          </p:nvGrpSpPr>
          <p:grpSpPr>
            <a:xfrm flipH="1">
              <a:off x="5678143" y="1227582"/>
              <a:ext cx="345795" cy="1043508"/>
              <a:chOff x="5678143" y="1151382"/>
              <a:chExt cx="345795" cy="1043508"/>
            </a:xfrm>
          </p:grpSpPr>
          <p:sp>
            <p:nvSpPr>
              <p:cNvPr id="237" name="Google Shape;237;p20"/>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8" name="Google Shape;238;p20"/>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9" name="Google Shape;239;p20"/>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0" name="Google Shape;240;p20"/>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1" name="Google Shape;241;p20"/>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2" name="Google Shape;242;p20"/>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3" name="Google Shape;243;p20"/>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4" name="Google Shape;244;p20"/>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5" name="Google Shape;245;p20"/>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6" name="Google Shape;246;p20"/>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7" name="Google Shape;247;p20"/>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8" name="Google Shape;248;p20"/>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9" name="Google Shape;249;p20"/>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0" name="Google Shape;250;p20"/>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1" name="Google Shape;251;p20"/>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2" name="Google Shape;252;p20"/>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3" name="Google Shape;253;p20"/>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54" name="Google Shape;254;p20"/>
            <p:cNvGrpSpPr/>
            <p:nvPr/>
          </p:nvGrpSpPr>
          <p:grpSpPr>
            <a:xfrm>
              <a:off x="5122427" y="3292365"/>
              <a:ext cx="823270" cy="1268939"/>
              <a:chOff x="5490177" y="3555452"/>
              <a:chExt cx="823270" cy="1268939"/>
            </a:xfrm>
          </p:grpSpPr>
          <p:sp>
            <p:nvSpPr>
              <p:cNvPr id="255" name="Google Shape;255;p20"/>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6" name="Google Shape;256;p20"/>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7" name="Google Shape;257;p20"/>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8" name="Google Shape;258;p20"/>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9" name="Google Shape;259;p20"/>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0" name="Google Shape;260;p20"/>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1" name="Google Shape;261;p20"/>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2" name="Google Shape;262;p20"/>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3" name="Google Shape;263;p20"/>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4" name="Google Shape;264;p20"/>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5" name="Google Shape;265;p20"/>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6" name="Google Shape;266;p20"/>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7" name="Google Shape;267;p20"/>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8" name="Google Shape;268;p20"/>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9" name="Google Shape;269;p20"/>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0" name="Google Shape;270;p20"/>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1" name="Google Shape;271;p20"/>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2" name="Google Shape;272;p20"/>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3" name="Google Shape;273;p20"/>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4" name="Google Shape;274;p20"/>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5" name="Google Shape;275;p20"/>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6" name="Google Shape;276;p20"/>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7" name="Google Shape;277;p20"/>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8" name="Google Shape;278;p20"/>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9" name="Google Shape;279;p20"/>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0" name="Google Shape;280;p20"/>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1" name="Google Shape;281;p20"/>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2" name="Google Shape;282;p20"/>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3" name="Google Shape;283;p20"/>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4" name="Google Shape;284;p20"/>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5" name="Google Shape;285;p20"/>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86" name="Google Shape;286;p20"/>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7" name="Google Shape;287;p20"/>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8" name="Google Shape;288;p20"/>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9" name="Google Shape;289;p20"/>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0" name="Google Shape;290;p20"/>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1" name="Google Shape;291;p20"/>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2" name="Google Shape;292;p20"/>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3" name="Google Shape;293;p20"/>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4" name="Google Shape;294;p20"/>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5" name="Google Shape;295;p20"/>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6" name="Google Shape;296;p20"/>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7" name="Google Shape;297;p20"/>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8" name="Google Shape;298;p20"/>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9" name="Google Shape;299;p20"/>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0" name="Google Shape;300;p20"/>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1" name="Google Shape;301;p20"/>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2" name="Google Shape;302;p20"/>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3" name="Google Shape;303;p20"/>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4" name="Google Shape;304;p20"/>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5" name="Google Shape;305;p20"/>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6" name="Google Shape;306;p20"/>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7" name="Google Shape;307;p20"/>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8" name="Google Shape;308;p20"/>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9" name="Google Shape;309;p20"/>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0" name="Google Shape;310;p20"/>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1" name="Google Shape;311;p20"/>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2" name="Google Shape;312;p20"/>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3" name="Google Shape;313;p20"/>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4" name="Google Shape;314;p20"/>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5" name="Google Shape;315;p20"/>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6" name="Google Shape;316;p20"/>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7" name="Google Shape;317;p20"/>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8" name="Google Shape;318;p20"/>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9" name="Google Shape;319;p20"/>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0" name="Google Shape;320;p20"/>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1" name="Google Shape;321;p20"/>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22" name="Google Shape;322;p20"/>
            <p:cNvGrpSpPr/>
            <p:nvPr/>
          </p:nvGrpSpPr>
          <p:grpSpPr>
            <a:xfrm>
              <a:off x="6544681" y="927100"/>
              <a:ext cx="264550" cy="200503"/>
              <a:chOff x="6621095" y="1452181"/>
              <a:chExt cx="330893" cy="250785"/>
            </a:xfrm>
          </p:grpSpPr>
          <p:sp>
            <p:nvSpPr>
              <p:cNvPr id="323" name="Google Shape;323;p20"/>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4" name="Google Shape;324;p20"/>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33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5" name="Google Shape;325;p20"/>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6" name="Google Shape;326;p20"/>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7" name="Google Shape;327;p20"/>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28" name="Google Shape;328;p20"/>
            <p:cNvGrpSpPr/>
            <p:nvPr/>
          </p:nvGrpSpPr>
          <p:grpSpPr>
            <a:xfrm>
              <a:off x="7210360" y="1314224"/>
              <a:ext cx="264550" cy="200503"/>
              <a:chOff x="6621095" y="1452181"/>
              <a:chExt cx="330893" cy="250785"/>
            </a:xfrm>
          </p:grpSpPr>
          <p:sp>
            <p:nvSpPr>
              <p:cNvPr id="329" name="Google Shape;329;p20"/>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0" name="Google Shape;330;p20"/>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33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1" name="Google Shape;331;p20"/>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2" name="Google Shape;332;p20"/>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3" name="Google Shape;333;p20"/>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34" name="Google Shape;334;p20"/>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5" name="Google Shape;335;p20"/>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36" name="Google Shape;336;p20"/>
            <p:cNvGrpSpPr/>
            <p:nvPr/>
          </p:nvGrpSpPr>
          <p:grpSpPr>
            <a:xfrm flipH="1">
              <a:off x="8183211" y="2407472"/>
              <a:ext cx="780359" cy="1195999"/>
              <a:chOff x="3975528" y="3303922"/>
              <a:chExt cx="780359" cy="1195999"/>
            </a:xfrm>
          </p:grpSpPr>
          <p:sp>
            <p:nvSpPr>
              <p:cNvPr id="337" name="Google Shape;337;p20"/>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8" name="Google Shape;338;p20"/>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9" name="Google Shape;339;p20"/>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0" name="Google Shape;340;p20"/>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1" name="Google Shape;341;p20"/>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2" name="Google Shape;342;p20"/>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3" name="Google Shape;343;p20"/>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4" name="Google Shape;344;p20"/>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5" name="Google Shape;345;p20"/>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6" name="Google Shape;346;p20"/>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7" name="Google Shape;347;p20"/>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8" name="Google Shape;348;p20"/>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9" name="Google Shape;349;p20"/>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0" name="Google Shape;350;p20"/>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823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1" name="Google Shape;351;p20"/>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2" name="Google Shape;352;p20"/>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3" name="Google Shape;353;p20"/>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4" name="Google Shape;354;p20"/>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5" name="Google Shape;355;p20"/>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6" name="Google Shape;356;p20"/>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7" name="Google Shape;357;p20"/>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8" name="Google Shape;358;p20"/>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9" name="Google Shape;359;p20"/>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0" name="Google Shape;360;p20"/>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1" name="Google Shape;361;p20"/>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2" name="Google Shape;362;p20"/>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63" name="Google Shape;363;p20"/>
              <p:cNvGrpSpPr/>
              <p:nvPr/>
            </p:nvGrpSpPr>
            <p:grpSpPr>
              <a:xfrm flipH="1">
                <a:off x="4321769" y="3621401"/>
                <a:ext cx="239005" cy="181217"/>
                <a:chOff x="6621095" y="1452181"/>
                <a:chExt cx="330893" cy="250785"/>
              </a:xfrm>
            </p:grpSpPr>
            <p:sp>
              <p:nvSpPr>
                <p:cNvPr id="364" name="Google Shape;364;p20"/>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5" name="Google Shape;365;p20"/>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333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6" name="Google Shape;366;p20"/>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7" name="Google Shape;367;p20"/>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8" name="Google Shape;368;p20"/>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69" name="Google Shape;369;p20"/>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0" name="Google Shape;370;p20"/>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371" name="Google Shape;371;p20"/>
          <p:cNvSpPr txBox="1">
            <a:spLocks noGrp="1"/>
          </p:cNvSpPr>
          <p:nvPr>
            <p:ph type="ctrTitle"/>
          </p:nvPr>
        </p:nvSpPr>
        <p:spPr>
          <a:xfrm>
            <a:off x="819200" y="1863600"/>
            <a:ext cx="4948200" cy="141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4800"/>
              <a:buNone/>
            </a:pPr>
            <a:r>
              <a:rPr lang="tr-TR" dirty="0" err="1">
                <a:solidFill>
                  <a:srgbClr val="741B47"/>
                </a:solidFill>
                <a:latin typeface="Raleway Thin"/>
                <a:ea typeface="Raleway Thin"/>
                <a:cs typeface="Raleway Thin"/>
                <a:sym typeface="Raleway Thin"/>
              </a:rPr>
              <a:t>Computer</a:t>
            </a:r>
            <a:r>
              <a:rPr lang="tr-TR" dirty="0">
                <a:solidFill>
                  <a:srgbClr val="741B47"/>
                </a:solidFill>
                <a:latin typeface="Raleway Thin"/>
                <a:ea typeface="Raleway Thin"/>
                <a:cs typeface="Raleway Thin"/>
                <a:sym typeface="Raleway Thin"/>
              </a:rPr>
              <a:t> </a:t>
            </a:r>
            <a:endParaRPr dirty="0">
              <a:solidFill>
                <a:srgbClr val="741B47"/>
              </a:solidFill>
              <a:latin typeface="Raleway Thin"/>
              <a:ea typeface="Raleway Thin"/>
              <a:cs typeface="Raleway Thin"/>
              <a:sym typeface="Raleway Thin"/>
            </a:endParaRPr>
          </a:p>
          <a:p>
            <a:pPr marL="0" lvl="0" indent="0" algn="l" rtl="0">
              <a:lnSpc>
                <a:spcPct val="90000"/>
              </a:lnSpc>
              <a:spcBef>
                <a:spcPts val="0"/>
              </a:spcBef>
              <a:spcAft>
                <a:spcPts val="0"/>
              </a:spcAft>
              <a:buSzPts val="4800"/>
              <a:buNone/>
            </a:pPr>
            <a:r>
              <a:rPr lang="tr-TR" dirty="0">
                <a:solidFill>
                  <a:srgbClr val="741B47"/>
                </a:solidFill>
                <a:latin typeface="Raleway Thin"/>
                <a:ea typeface="Raleway Thin"/>
                <a:cs typeface="Raleway Thin"/>
                <a:sym typeface="Raleway Thin"/>
              </a:rPr>
              <a:t>Fundamentals</a:t>
            </a:r>
            <a:endParaRPr dirty="0">
              <a:solidFill>
                <a:srgbClr val="741B47"/>
              </a:solidFill>
              <a:latin typeface="Raleway Thin"/>
              <a:ea typeface="Raleway Thin"/>
              <a:cs typeface="Raleway Thin"/>
              <a:sym typeface="Raleway Thi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62"/>
          <p:cNvSpPr txBox="1">
            <a:spLocks noGrp="1"/>
          </p:cNvSpPr>
          <p:nvPr>
            <p:ph type="body" idx="1"/>
          </p:nvPr>
        </p:nvSpPr>
        <p:spPr>
          <a:xfrm>
            <a:off x="457200" y="2214600"/>
            <a:ext cx="5995800" cy="714300"/>
          </a:xfrm>
          <a:prstGeom prst="rect">
            <a:avLst/>
          </a:prstGeom>
          <a:noFill/>
          <a:ln>
            <a:noFill/>
          </a:ln>
        </p:spPr>
        <p:txBody>
          <a:bodyPr spcFirstLastPara="1" wrap="square" lIns="0" tIns="0" rIns="0" bIns="0" anchor="t" anchorCtr="0">
            <a:noAutofit/>
          </a:bodyPr>
          <a:lstStyle/>
          <a:p>
            <a:pPr marL="0" lvl="0" indent="0" algn="l" rtl="0">
              <a:lnSpc>
                <a:spcPct val="110000"/>
              </a:lnSpc>
              <a:spcBef>
                <a:spcPts val="600"/>
              </a:spcBef>
              <a:spcAft>
                <a:spcPts val="0"/>
              </a:spcAft>
              <a:buSzPts val="1800"/>
              <a:buNone/>
            </a:pPr>
            <a:r>
              <a:rPr lang="tr-TR" sz="3000" b="1">
                <a:latin typeface="Barlow"/>
                <a:ea typeface="Barlow"/>
                <a:cs typeface="Barlow"/>
                <a:sym typeface="Barlow"/>
              </a:rPr>
              <a:t>Question: What does OS manage?</a:t>
            </a:r>
            <a:endParaRPr sz="3000" b="1">
              <a:latin typeface="Barlow"/>
              <a:ea typeface="Barlow"/>
              <a:cs typeface="Barlow"/>
              <a:sym typeface="Barlow"/>
            </a:endParaRPr>
          </a:p>
        </p:txBody>
      </p:sp>
      <p:sp>
        <p:nvSpPr>
          <p:cNvPr id="757" name="Google Shape;757;p62"/>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10</a:t>
            </a:fld>
            <a:endParaRPr/>
          </a:p>
        </p:txBody>
      </p:sp>
      <p:pic>
        <p:nvPicPr>
          <p:cNvPr id="758" name="Google Shape;758;p62">
            <a:hlinkClick r:id="rId3"/>
          </p:cNvPr>
          <p:cNvPicPr preferRelativeResize="0"/>
          <p:nvPr/>
        </p:nvPicPr>
        <p:blipFill rotWithShape="1">
          <a:blip r:embed="rId4">
            <a:alphaModFix/>
          </a:blip>
          <a:srcRect/>
          <a:stretch/>
        </p:blipFill>
        <p:spPr>
          <a:xfrm>
            <a:off x="-122800" y="3916225"/>
            <a:ext cx="9144000" cy="714375"/>
          </a:xfrm>
          <a:prstGeom prst="rect">
            <a:avLst/>
          </a:prstGeom>
          <a:noFill/>
          <a:ln>
            <a:noFill/>
          </a:ln>
        </p:spPr>
      </p:pic>
      <p:sp>
        <p:nvSpPr>
          <p:cNvPr id="759" name="Google Shape;759;p62">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62"/>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63"/>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11</a:t>
            </a:fld>
            <a:endParaRPr/>
          </a:p>
        </p:txBody>
      </p:sp>
      <p:sp>
        <p:nvSpPr>
          <p:cNvPr id="766" name="Google Shape;766;p63"/>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pic>
        <p:nvPicPr>
          <p:cNvPr id="768" name="Google Shape;768;p63"/>
          <p:cNvPicPr preferRelativeResize="0"/>
          <p:nvPr/>
        </p:nvPicPr>
        <p:blipFill rotWithShape="1">
          <a:blip r:embed="rId3">
            <a:alphaModFix/>
          </a:blip>
          <a:srcRect r="14550"/>
          <a:stretch/>
        </p:blipFill>
        <p:spPr>
          <a:xfrm>
            <a:off x="3526800" y="1173875"/>
            <a:ext cx="2090388" cy="1912650"/>
          </a:xfrm>
          <a:prstGeom prst="rect">
            <a:avLst/>
          </a:prstGeom>
          <a:noFill/>
          <a:ln>
            <a:noFill/>
          </a:ln>
        </p:spPr>
      </p:pic>
      <p:pic>
        <p:nvPicPr>
          <p:cNvPr id="769" name="Google Shape;769;p63"/>
          <p:cNvPicPr preferRelativeResize="0"/>
          <p:nvPr/>
        </p:nvPicPr>
        <p:blipFill rotWithShape="1">
          <a:blip r:embed="rId4">
            <a:alphaModFix/>
          </a:blip>
          <a:srcRect l="9625" r="9963"/>
          <a:stretch/>
        </p:blipFill>
        <p:spPr>
          <a:xfrm>
            <a:off x="5876975" y="1242475"/>
            <a:ext cx="3076649" cy="1542750"/>
          </a:xfrm>
          <a:prstGeom prst="rect">
            <a:avLst/>
          </a:prstGeom>
          <a:noFill/>
          <a:ln>
            <a:noFill/>
          </a:ln>
        </p:spPr>
      </p:pic>
      <p:pic>
        <p:nvPicPr>
          <p:cNvPr id="770" name="Google Shape;770;p63"/>
          <p:cNvPicPr preferRelativeResize="0"/>
          <p:nvPr/>
        </p:nvPicPr>
        <p:blipFill rotWithShape="1">
          <a:blip r:embed="rId5">
            <a:alphaModFix/>
          </a:blip>
          <a:srcRect/>
          <a:stretch/>
        </p:blipFill>
        <p:spPr>
          <a:xfrm>
            <a:off x="2145749" y="3458775"/>
            <a:ext cx="2260750" cy="1356450"/>
          </a:xfrm>
          <a:prstGeom prst="rect">
            <a:avLst/>
          </a:prstGeom>
          <a:noFill/>
          <a:ln>
            <a:noFill/>
          </a:ln>
        </p:spPr>
      </p:pic>
      <p:pic>
        <p:nvPicPr>
          <p:cNvPr id="771" name="Google Shape;771;p63"/>
          <p:cNvPicPr preferRelativeResize="0"/>
          <p:nvPr/>
        </p:nvPicPr>
        <p:blipFill rotWithShape="1">
          <a:blip r:embed="rId6">
            <a:alphaModFix/>
          </a:blip>
          <a:srcRect/>
          <a:stretch/>
        </p:blipFill>
        <p:spPr>
          <a:xfrm>
            <a:off x="4937550" y="3460200"/>
            <a:ext cx="2493702" cy="1154026"/>
          </a:xfrm>
          <a:prstGeom prst="rect">
            <a:avLst/>
          </a:prstGeom>
          <a:noFill/>
          <a:ln>
            <a:noFill/>
          </a:ln>
        </p:spPr>
      </p:pic>
      <p:pic>
        <p:nvPicPr>
          <p:cNvPr id="3" name="Picture 2" descr="Windows 11, Türkiye'de satışa sunuldu | Pazarlamasyon">
            <a:extLst>
              <a:ext uri="{FF2B5EF4-FFF2-40B4-BE49-F238E27FC236}">
                <a16:creationId xmlns:a16="http://schemas.microsoft.com/office/drawing/2014/main" id="{DCA715E3-A246-40CF-84AC-C5CDB54E3FD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1800" y="1242475"/>
            <a:ext cx="2857500" cy="1600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64"/>
          <p:cNvSpPr txBox="1">
            <a:spLocks noGrp="1"/>
          </p:cNvSpPr>
          <p:nvPr>
            <p:ph type="body" idx="1"/>
          </p:nvPr>
        </p:nvSpPr>
        <p:spPr>
          <a:xfrm>
            <a:off x="457200" y="1909800"/>
            <a:ext cx="8252100" cy="1509000"/>
          </a:xfrm>
          <a:prstGeom prst="rect">
            <a:avLst/>
          </a:prstGeom>
          <a:noFill/>
          <a:ln>
            <a:noFill/>
          </a:ln>
        </p:spPr>
        <p:txBody>
          <a:bodyPr spcFirstLastPara="1" wrap="square" lIns="0" tIns="0" rIns="0" bIns="0" anchor="t" anchorCtr="0">
            <a:noAutofit/>
          </a:bodyPr>
          <a:lstStyle/>
          <a:p>
            <a:pPr marL="0" lvl="0" indent="0" algn="l" rtl="0">
              <a:lnSpc>
                <a:spcPct val="110000"/>
              </a:lnSpc>
              <a:spcBef>
                <a:spcPts val="600"/>
              </a:spcBef>
              <a:spcAft>
                <a:spcPts val="0"/>
              </a:spcAft>
              <a:buSzPts val="1800"/>
              <a:buNone/>
            </a:pPr>
            <a:r>
              <a:rPr lang="tr-TR" sz="3000" b="1">
                <a:latin typeface="Barlow"/>
                <a:ea typeface="Barlow"/>
                <a:cs typeface="Barlow"/>
                <a:sym typeface="Barlow"/>
              </a:rPr>
              <a:t>Please write your computers and mobile phones operating system.</a:t>
            </a:r>
            <a:endParaRPr sz="3000" b="1">
              <a:latin typeface="Barlow"/>
              <a:ea typeface="Barlow"/>
              <a:cs typeface="Barlow"/>
              <a:sym typeface="Barlow"/>
            </a:endParaRPr>
          </a:p>
        </p:txBody>
      </p:sp>
      <p:sp>
        <p:nvSpPr>
          <p:cNvPr id="777" name="Google Shape;777;p64"/>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12</a:t>
            </a:fld>
            <a:endParaRPr/>
          </a:p>
        </p:txBody>
      </p:sp>
      <p:pic>
        <p:nvPicPr>
          <p:cNvPr id="778" name="Google Shape;778;p64">
            <a:hlinkClick r:id="rId3"/>
          </p:cNvPr>
          <p:cNvPicPr preferRelativeResize="0"/>
          <p:nvPr/>
        </p:nvPicPr>
        <p:blipFill rotWithShape="1">
          <a:blip r:embed="rId4">
            <a:alphaModFix/>
          </a:blip>
          <a:srcRect/>
          <a:stretch/>
        </p:blipFill>
        <p:spPr>
          <a:xfrm>
            <a:off x="0" y="4429125"/>
            <a:ext cx="9144000" cy="714375"/>
          </a:xfrm>
          <a:prstGeom prst="rect">
            <a:avLst/>
          </a:prstGeom>
          <a:noFill/>
          <a:ln>
            <a:noFill/>
          </a:ln>
        </p:spPr>
      </p:pic>
      <p:sp>
        <p:nvSpPr>
          <p:cNvPr id="779" name="Google Shape;779;p64">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64"/>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65"/>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13</a:t>
            </a:fld>
            <a:endParaRPr/>
          </a:p>
        </p:txBody>
      </p:sp>
      <p:sp>
        <p:nvSpPr>
          <p:cNvPr id="786" name="Google Shape;786;p65"/>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
        <p:nvSpPr>
          <p:cNvPr id="787" name="Google Shape;787;p65"/>
          <p:cNvSpPr txBox="1"/>
          <p:nvPr/>
        </p:nvSpPr>
        <p:spPr>
          <a:xfrm>
            <a:off x="522950" y="864025"/>
            <a:ext cx="3863100" cy="5058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741B47"/>
              </a:buClr>
              <a:buSzPts val="1800"/>
              <a:buFont typeface="Arial"/>
              <a:buChar char="●"/>
            </a:pPr>
            <a:r>
              <a:rPr lang="tr-TR" sz="1800" b="1" i="0" u="none" strike="noStrike" cap="none">
                <a:solidFill>
                  <a:srgbClr val="741B47"/>
                </a:solidFill>
                <a:highlight>
                  <a:srgbClr val="FFFFFF"/>
                </a:highlight>
                <a:latin typeface="Arial"/>
                <a:ea typeface="Arial"/>
                <a:cs typeface="Arial"/>
                <a:sym typeface="Arial"/>
              </a:rPr>
              <a:t>Terminal</a:t>
            </a:r>
            <a:endParaRPr sz="1800" b="1" i="0" u="none" strike="noStrike" cap="none">
              <a:solidFill>
                <a:srgbClr val="741B47"/>
              </a:solidFill>
              <a:highlight>
                <a:srgbClr val="FFFFFF"/>
              </a:highlight>
              <a:latin typeface="Arial"/>
              <a:ea typeface="Arial"/>
              <a:cs typeface="Arial"/>
              <a:sym typeface="Arial"/>
            </a:endParaRPr>
          </a:p>
        </p:txBody>
      </p:sp>
      <p:pic>
        <p:nvPicPr>
          <p:cNvPr id="788" name="Google Shape;788;p65" descr="Beginner Geek: How to Start Using the Linux Terminal"/>
          <p:cNvPicPr preferRelativeResize="0"/>
          <p:nvPr/>
        </p:nvPicPr>
        <p:blipFill rotWithShape="1">
          <a:blip r:embed="rId3">
            <a:alphaModFix/>
          </a:blip>
          <a:srcRect/>
          <a:stretch/>
        </p:blipFill>
        <p:spPr>
          <a:xfrm>
            <a:off x="159175" y="1849775"/>
            <a:ext cx="4306975" cy="2097300"/>
          </a:xfrm>
          <a:prstGeom prst="rect">
            <a:avLst/>
          </a:prstGeom>
          <a:noFill/>
          <a:ln>
            <a:noFill/>
          </a:ln>
        </p:spPr>
      </p:pic>
      <p:pic>
        <p:nvPicPr>
          <p:cNvPr id="789" name="Google Shape;789;p65" descr="How to Open Any Folder in Finder from Mac Terminal - Make Tech Easier"/>
          <p:cNvPicPr preferRelativeResize="0"/>
          <p:nvPr/>
        </p:nvPicPr>
        <p:blipFill rotWithShape="1">
          <a:blip r:embed="rId4">
            <a:alphaModFix/>
          </a:blip>
          <a:srcRect/>
          <a:stretch/>
        </p:blipFill>
        <p:spPr>
          <a:xfrm>
            <a:off x="4738625" y="1849774"/>
            <a:ext cx="4203350" cy="2097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66"/>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14</a:t>
            </a:fld>
            <a:endParaRPr/>
          </a:p>
        </p:txBody>
      </p:sp>
      <p:sp>
        <p:nvSpPr>
          <p:cNvPr id="795" name="Google Shape;795;p66"/>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
        <p:nvSpPr>
          <p:cNvPr id="796" name="Google Shape;796;p66"/>
          <p:cNvSpPr txBox="1"/>
          <p:nvPr/>
        </p:nvSpPr>
        <p:spPr>
          <a:xfrm>
            <a:off x="522950" y="864025"/>
            <a:ext cx="3863100" cy="5058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741B47"/>
              </a:buClr>
              <a:buSzPts val="1800"/>
              <a:buFont typeface="Arial"/>
              <a:buChar char="●"/>
            </a:pPr>
            <a:r>
              <a:rPr lang="tr-TR" sz="1800" b="1" i="0" u="none" strike="noStrike" cap="none">
                <a:solidFill>
                  <a:srgbClr val="741B47"/>
                </a:solidFill>
                <a:highlight>
                  <a:srgbClr val="FFFFFF"/>
                </a:highlight>
                <a:latin typeface="Arial"/>
                <a:ea typeface="Arial"/>
                <a:cs typeface="Arial"/>
                <a:sym typeface="Arial"/>
              </a:rPr>
              <a:t>Shell</a:t>
            </a:r>
            <a:endParaRPr sz="1800" b="1" i="0" u="none" strike="noStrike" cap="none">
              <a:solidFill>
                <a:srgbClr val="741B47"/>
              </a:solidFill>
              <a:highlight>
                <a:srgbClr val="FFFFFF"/>
              </a:highlight>
              <a:latin typeface="Arial"/>
              <a:ea typeface="Arial"/>
              <a:cs typeface="Arial"/>
              <a:sym typeface="Arial"/>
            </a:endParaRPr>
          </a:p>
        </p:txBody>
      </p:sp>
      <p:pic>
        <p:nvPicPr>
          <p:cNvPr id="797" name="Google Shape;797;p66"/>
          <p:cNvPicPr preferRelativeResize="0"/>
          <p:nvPr/>
        </p:nvPicPr>
        <p:blipFill rotWithShape="1">
          <a:blip r:embed="rId3">
            <a:alphaModFix/>
          </a:blip>
          <a:srcRect t="7117" b="9249"/>
          <a:stretch/>
        </p:blipFill>
        <p:spPr>
          <a:xfrm>
            <a:off x="1878575" y="1602305"/>
            <a:ext cx="6523349" cy="31559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67"/>
          <p:cNvSpPr txBox="1">
            <a:spLocks noGrp="1"/>
          </p:cNvSpPr>
          <p:nvPr>
            <p:ph type="body" idx="1"/>
          </p:nvPr>
        </p:nvSpPr>
        <p:spPr>
          <a:xfrm>
            <a:off x="457200" y="853900"/>
            <a:ext cx="7509300" cy="3093900"/>
          </a:xfrm>
          <a:prstGeom prst="rect">
            <a:avLst/>
          </a:prstGeom>
          <a:noFill/>
          <a:ln>
            <a:noFill/>
          </a:ln>
        </p:spPr>
        <p:txBody>
          <a:bodyPr spcFirstLastPara="1" wrap="square" lIns="0" tIns="0" rIns="0" bIns="0" anchor="t" anchorCtr="0">
            <a:noAutofit/>
          </a:bodyPr>
          <a:lstStyle/>
          <a:p>
            <a:pPr marL="0" lvl="0" indent="0" algn="l" rtl="0">
              <a:lnSpc>
                <a:spcPct val="110000"/>
              </a:lnSpc>
              <a:spcBef>
                <a:spcPts val="600"/>
              </a:spcBef>
              <a:spcAft>
                <a:spcPts val="0"/>
              </a:spcAft>
              <a:buSzPts val="1800"/>
              <a:buNone/>
            </a:pPr>
            <a:r>
              <a:rPr lang="tr-TR" sz="2400" b="1">
                <a:latin typeface="Barlow"/>
                <a:ea typeface="Barlow"/>
                <a:cs typeface="Barlow"/>
                <a:sym typeface="Barlow"/>
              </a:rPr>
              <a:t>What do you know about scheduling?</a:t>
            </a:r>
            <a:endParaRPr sz="2800" b="1">
              <a:latin typeface="Barlow"/>
              <a:ea typeface="Barlow"/>
              <a:cs typeface="Barlow"/>
              <a:sym typeface="Barlow"/>
            </a:endParaRPr>
          </a:p>
        </p:txBody>
      </p:sp>
      <p:sp>
        <p:nvSpPr>
          <p:cNvPr id="803" name="Google Shape;803;p67"/>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15</a:t>
            </a:fld>
            <a:endParaRPr/>
          </a:p>
        </p:txBody>
      </p:sp>
      <p:pic>
        <p:nvPicPr>
          <p:cNvPr id="804" name="Google Shape;804;p67" descr="Operating System - Process Scheduling - Tutorialspoint"/>
          <p:cNvPicPr preferRelativeResize="0"/>
          <p:nvPr/>
        </p:nvPicPr>
        <p:blipFill rotWithShape="1">
          <a:blip r:embed="rId3">
            <a:alphaModFix/>
          </a:blip>
          <a:srcRect/>
          <a:stretch/>
        </p:blipFill>
        <p:spPr>
          <a:xfrm>
            <a:off x="1937852" y="1547275"/>
            <a:ext cx="5268300" cy="2961400"/>
          </a:xfrm>
          <a:prstGeom prst="rect">
            <a:avLst/>
          </a:prstGeom>
          <a:noFill/>
          <a:ln>
            <a:noFill/>
          </a:ln>
        </p:spPr>
      </p:pic>
      <p:pic>
        <p:nvPicPr>
          <p:cNvPr id="805" name="Google Shape;805;p67">
            <a:hlinkClick r:id="rId4"/>
          </p:cNvPr>
          <p:cNvPicPr preferRelativeResize="0"/>
          <p:nvPr/>
        </p:nvPicPr>
        <p:blipFill rotWithShape="1">
          <a:blip r:embed="rId5">
            <a:alphaModFix/>
          </a:blip>
          <a:srcRect/>
          <a:stretch/>
        </p:blipFill>
        <p:spPr>
          <a:xfrm>
            <a:off x="0" y="4429125"/>
            <a:ext cx="9144000" cy="714375"/>
          </a:xfrm>
          <a:prstGeom prst="rect">
            <a:avLst/>
          </a:prstGeom>
          <a:noFill/>
          <a:ln>
            <a:noFill/>
          </a:ln>
        </p:spPr>
      </p:pic>
      <p:sp>
        <p:nvSpPr>
          <p:cNvPr id="806" name="Google Shape;806;p67">
            <a:hlinkClick r:id="rId6"/>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67"/>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68"/>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16</a:t>
            </a:fld>
            <a:endParaRPr/>
          </a:p>
        </p:txBody>
      </p:sp>
      <p:sp>
        <p:nvSpPr>
          <p:cNvPr id="813" name="Google Shape;813;p68"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68"/>
          <p:cNvSpPr txBox="1"/>
          <p:nvPr/>
        </p:nvSpPr>
        <p:spPr>
          <a:xfrm>
            <a:off x="537775" y="1123575"/>
            <a:ext cx="7004100" cy="2838000"/>
          </a:xfrm>
          <a:prstGeom prst="rect">
            <a:avLst/>
          </a:prstGeom>
          <a:noFill/>
          <a:ln>
            <a:noFill/>
          </a:ln>
        </p:spPr>
        <p:txBody>
          <a:bodyPr spcFirstLastPara="1" wrap="square" lIns="91425" tIns="91425" rIns="91425" bIns="91425" anchor="t" anchorCtr="0">
            <a:noAutofit/>
          </a:bodyPr>
          <a:lstStyle/>
          <a:p>
            <a:pPr marL="0" marR="0" lvl="0" indent="0" algn="l" rtl="0">
              <a:lnSpc>
                <a:spcPct val="80000"/>
              </a:lnSpc>
              <a:spcBef>
                <a:spcPts val="0"/>
              </a:spcBef>
              <a:spcAft>
                <a:spcPts val="0"/>
              </a:spcAft>
              <a:buClr>
                <a:srgbClr val="000000"/>
              </a:buClr>
              <a:buSzPts val="2300"/>
              <a:buFont typeface="Arial"/>
              <a:buNone/>
            </a:pPr>
            <a:r>
              <a:rPr lang="tr-TR" sz="2300" b="1" i="0" u="sng" strike="noStrike" cap="none">
                <a:solidFill>
                  <a:srgbClr val="741B47"/>
                </a:solidFill>
                <a:latin typeface="Raleway"/>
                <a:ea typeface="Raleway"/>
                <a:cs typeface="Raleway"/>
                <a:sym typeface="Raleway"/>
              </a:rPr>
              <a:t>Scheduling</a:t>
            </a:r>
            <a:r>
              <a:rPr lang="tr-TR" sz="2100" b="0" i="0" u="none" strike="noStrike" cap="none">
                <a:solidFill>
                  <a:srgbClr val="741B47"/>
                </a:solidFill>
                <a:latin typeface="Raleway Thin"/>
                <a:ea typeface="Raleway Thin"/>
                <a:cs typeface="Raleway Thin"/>
                <a:sym typeface="Raleway Thin"/>
              </a:rPr>
              <a:t>:</a:t>
            </a:r>
            <a:endParaRPr sz="2100" b="0" i="0" u="none" strike="noStrike" cap="none">
              <a:solidFill>
                <a:srgbClr val="741B47"/>
              </a:solidFill>
              <a:latin typeface="Raleway Thin"/>
              <a:ea typeface="Raleway Thin"/>
              <a:cs typeface="Raleway Thin"/>
              <a:sym typeface="Raleway Thin"/>
            </a:endParaRPr>
          </a:p>
          <a:p>
            <a:pPr marL="0" marR="0" lvl="0" indent="0" algn="l" rtl="0">
              <a:lnSpc>
                <a:spcPct val="80000"/>
              </a:lnSpc>
              <a:spcBef>
                <a:spcPts val="0"/>
              </a:spcBef>
              <a:spcAft>
                <a:spcPts val="0"/>
              </a:spcAft>
              <a:buClr>
                <a:srgbClr val="000000"/>
              </a:buClr>
              <a:buSzPts val="4800"/>
              <a:buFont typeface="Arial"/>
              <a:buNone/>
            </a:pPr>
            <a:endParaRPr sz="2100" b="0" i="0" u="none" strike="noStrike" cap="none">
              <a:solidFill>
                <a:srgbClr val="741B47"/>
              </a:solidFill>
              <a:latin typeface="Raleway Thin"/>
              <a:ea typeface="Raleway Thin"/>
              <a:cs typeface="Raleway Thin"/>
              <a:sym typeface="Raleway Thin"/>
            </a:endParaRPr>
          </a:p>
          <a:p>
            <a:pPr marL="457200" marR="0" lvl="0" indent="-361950" algn="l" rtl="0">
              <a:lnSpc>
                <a:spcPct val="80000"/>
              </a:lnSpc>
              <a:spcBef>
                <a:spcPts val="0"/>
              </a:spcBef>
              <a:spcAft>
                <a:spcPts val="0"/>
              </a:spcAft>
              <a:buClr>
                <a:srgbClr val="741B47"/>
              </a:buClr>
              <a:buSzPts val="2100"/>
              <a:buFont typeface="Raleway Thin"/>
              <a:buChar char="●"/>
            </a:pPr>
            <a:r>
              <a:rPr lang="tr-TR" sz="2100" b="0" i="0" u="none" strike="noStrike" cap="none">
                <a:solidFill>
                  <a:srgbClr val="741B47"/>
                </a:solidFill>
                <a:latin typeface="Raleway Thin"/>
                <a:ea typeface="Raleway Thin"/>
                <a:cs typeface="Raleway Thin"/>
                <a:sym typeface="Raleway Thin"/>
              </a:rPr>
              <a:t>Multiprogramming</a:t>
            </a:r>
            <a:endParaRPr sz="2100" b="0" i="0" u="none" strike="noStrike" cap="none">
              <a:solidFill>
                <a:srgbClr val="741B47"/>
              </a:solidFill>
              <a:latin typeface="Raleway Thin"/>
              <a:ea typeface="Raleway Thin"/>
              <a:cs typeface="Raleway Thin"/>
              <a:sym typeface="Raleway Thin"/>
            </a:endParaRPr>
          </a:p>
          <a:p>
            <a:pPr marL="457200" marR="0" lvl="0" indent="0" algn="l" rtl="0">
              <a:lnSpc>
                <a:spcPct val="80000"/>
              </a:lnSpc>
              <a:spcBef>
                <a:spcPts val="0"/>
              </a:spcBef>
              <a:spcAft>
                <a:spcPts val="0"/>
              </a:spcAft>
              <a:buClr>
                <a:srgbClr val="000000"/>
              </a:buClr>
              <a:buSzPts val="2100"/>
              <a:buFont typeface="Arial"/>
              <a:buNone/>
            </a:pPr>
            <a:endParaRPr sz="2100" b="0" i="0" u="none" strike="noStrike" cap="none">
              <a:solidFill>
                <a:srgbClr val="741B47"/>
              </a:solidFill>
              <a:latin typeface="Raleway Thin"/>
              <a:ea typeface="Raleway Thin"/>
              <a:cs typeface="Raleway Thin"/>
              <a:sym typeface="Raleway Thin"/>
            </a:endParaRPr>
          </a:p>
          <a:p>
            <a:pPr marL="457200" marR="0" lvl="0" indent="-361950" algn="l" rtl="0">
              <a:lnSpc>
                <a:spcPct val="80000"/>
              </a:lnSpc>
              <a:spcBef>
                <a:spcPts val="0"/>
              </a:spcBef>
              <a:spcAft>
                <a:spcPts val="0"/>
              </a:spcAft>
              <a:buClr>
                <a:srgbClr val="741B47"/>
              </a:buClr>
              <a:buSzPts val="2100"/>
              <a:buFont typeface="Raleway Thin"/>
              <a:buChar char="●"/>
            </a:pPr>
            <a:r>
              <a:rPr lang="tr-TR" sz="2100" b="0" i="0" u="none" strike="noStrike" cap="none">
                <a:solidFill>
                  <a:srgbClr val="741B47"/>
                </a:solidFill>
                <a:latin typeface="Raleway Thin"/>
                <a:ea typeface="Raleway Thin"/>
                <a:cs typeface="Raleway Thin"/>
                <a:sym typeface="Raleway Thin"/>
              </a:rPr>
              <a:t>Multiprocessing</a:t>
            </a:r>
            <a:endParaRPr sz="2100" b="0" i="0" u="none" strike="noStrike" cap="none">
              <a:solidFill>
                <a:srgbClr val="741B47"/>
              </a:solidFill>
              <a:latin typeface="Raleway Thin"/>
              <a:ea typeface="Raleway Thin"/>
              <a:cs typeface="Raleway Thin"/>
              <a:sym typeface="Raleway Thin"/>
            </a:endParaRPr>
          </a:p>
          <a:p>
            <a:pPr marL="457200" marR="0" lvl="0" indent="0" algn="l" rtl="0">
              <a:lnSpc>
                <a:spcPct val="80000"/>
              </a:lnSpc>
              <a:spcBef>
                <a:spcPts val="0"/>
              </a:spcBef>
              <a:spcAft>
                <a:spcPts val="0"/>
              </a:spcAft>
              <a:buClr>
                <a:srgbClr val="000000"/>
              </a:buClr>
              <a:buSzPts val="2100"/>
              <a:buFont typeface="Arial"/>
              <a:buNone/>
            </a:pPr>
            <a:endParaRPr sz="2100" b="0" i="0" u="none" strike="noStrike" cap="none">
              <a:solidFill>
                <a:srgbClr val="741B47"/>
              </a:solidFill>
              <a:latin typeface="Raleway Thin"/>
              <a:ea typeface="Raleway Thin"/>
              <a:cs typeface="Raleway Thin"/>
              <a:sym typeface="Raleway Thin"/>
            </a:endParaRPr>
          </a:p>
          <a:p>
            <a:pPr marL="457200" marR="0" lvl="0" indent="-361950" algn="l" rtl="0">
              <a:lnSpc>
                <a:spcPct val="80000"/>
              </a:lnSpc>
              <a:spcBef>
                <a:spcPts val="0"/>
              </a:spcBef>
              <a:spcAft>
                <a:spcPts val="0"/>
              </a:spcAft>
              <a:buClr>
                <a:srgbClr val="741B47"/>
              </a:buClr>
              <a:buSzPts val="2100"/>
              <a:buFont typeface="Raleway Thin"/>
              <a:buChar char="●"/>
            </a:pPr>
            <a:r>
              <a:rPr lang="tr-TR" sz="2100" b="0" i="0" u="none" strike="noStrike" cap="none">
                <a:solidFill>
                  <a:srgbClr val="741B47"/>
                </a:solidFill>
                <a:latin typeface="Raleway Thin"/>
                <a:ea typeface="Raleway Thin"/>
                <a:cs typeface="Raleway Thin"/>
                <a:sym typeface="Raleway Thin"/>
              </a:rPr>
              <a:t>Multithreading</a:t>
            </a:r>
            <a:endParaRPr sz="2100" b="0" i="0" u="none" strike="noStrike" cap="none">
              <a:solidFill>
                <a:srgbClr val="741B47"/>
              </a:solidFill>
              <a:latin typeface="Raleway Thin"/>
              <a:ea typeface="Raleway Thin"/>
              <a:cs typeface="Raleway Thin"/>
              <a:sym typeface="Raleway Thin"/>
            </a:endParaRPr>
          </a:p>
          <a:p>
            <a:pPr marL="0" marR="0" lvl="0" indent="0" algn="l" rtl="0">
              <a:lnSpc>
                <a:spcPct val="80000"/>
              </a:lnSpc>
              <a:spcBef>
                <a:spcPts val="0"/>
              </a:spcBef>
              <a:spcAft>
                <a:spcPts val="0"/>
              </a:spcAft>
              <a:buClr>
                <a:srgbClr val="000000"/>
              </a:buClr>
              <a:buSzPts val="4800"/>
              <a:buFont typeface="Arial"/>
              <a:buNone/>
            </a:pPr>
            <a:endParaRPr sz="2100" b="0" i="0" u="none" strike="noStrike" cap="none">
              <a:solidFill>
                <a:srgbClr val="741B47"/>
              </a:solidFill>
              <a:latin typeface="Raleway Thin"/>
              <a:ea typeface="Raleway Thin"/>
              <a:cs typeface="Raleway Thin"/>
              <a:sym typeface="Raleway Thin"/>
            </a:endParaRPr>
          </a:p>
          <a:p>
            <a:pPr marL="0" marR="0" lvl="0" indent="0" algn="l" rtl="0">
              <a:lnSpc>
                <a:spcPct val="80000"/>
              </a:lnSpc>
              <a:spcBef>
                <a:spcPts val="0"/>
              </a:spcBef>
              <a:spcAft>
                <a:spcPts val="0"/>
              </a:spcAft>
              <a:buClr>
                <a:srgbClr val="000000"/>
              </a:buClr>
              <a:buSzPts val="4800"/>
              <a:buFont typeface="Arial"/>
              <a:buNone/>
            </a:pPr>
            <a:endParaRPr sz="4000" b="0" i="0" u="none" strike="noStrike" cap="none">
              <a:solidFill>
                <a:srgbClr val="741B47"/>
              </a:solidFill>
              <a:latin typeface="Raleway Thin"/>
              <a:ea typeface="Raleway Thin"/>
              <a:cs typeface="Raleway Thin"/>
              <a:sym typeface="Raleway Thin"/>
            </a:endParaRPr>
          </a:p>
        </p:txBody>
      </p:sp>
      <p:sp>
        <p:nvSpPr>
          <p:cNvPr id="815" name="Google Shape;815;p68"/>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69"/>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17</a:t>
            </a:fld>
            <a:endParaRPr/>
          </a:p>
        </p:txBody>
      </p:sp>
      <p:sp>
        <p:nvSpPr>
          <p:cNvPr id="821" name="Google Shape;821;p69"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69"/>
          <p:cNvSpPr txBox="1"/>
          <p:nvPr/>
        </p:nvSpPr>
        <p:spPr>
          <a:xfrm>
            <a:off x="457200" y="851200"/>
            <a:ext cx="7004100" cy="492000"/>
          </a:xfrm>
          <a:prstGeom prst="rect">
            <a:avLst/>
          </a:prstGeom>
          <a:noFill/>
          <a:ln>
            <a:noFill/>
          </a:ln>
        </p:spPr>
        <p:txBody>
          <a:bodyPr spcFirstLastPara="1" wrap="square" lIns="91425" tIns="91425" rIns="91425" bIns="91425" anchor="t" anchorCtr="0">
            <a:noAutofit/>
          </a:bodyPr>
          <a:lstStyle/>
          <a:p>
            <a:pPr marL="457200" marR="0" lvl="0" indent="-361950" algn="l" rtl="0">
              <a:lnSpc>
                <a:spcPct val="80000"/>
              </a:lnSpc>
              <a:spcBef>
                <a:spcPts val="0"/>
              </a:spcBef>
              <a:spcAft>
                <a:spcPts val="0"/>
              </a:spcAft>
              <a:buClr>
                <a:srgbClr val="741B47"/>
              </a:buClr>
              <a:buSzPts val="2100"/>
              <a:buFont typeface="Raleway Thin"/>
              <a:buChar char="●"/>
            </a:pPr>
            <a:r>
              <a:rPr lang="tr-TR" sz="2100" b="0" i="0" u="none" strike="noStrike" cap="none">
                <a:solidFill>
                  <a:srgbClr val="741B47"/>
                </a:solidFill>
                <a:latin typeface="Raleway Thin"/>
                <a:ea typeface="Raleway Thin"/>
                <a:cs typeface="Raleway Thin"/>
                <a:sym typeface="Raleway Thin"/>
              </a:rPr>
              <a:t>Multiprogramming</a:t>
            </a:r>
            <a:endParaRPr sz="1400" b="1" i="0" u="none" strike="noStrike" cap="none">
              <a:solidFill>
                <a:srgbClr val="000000"/>
              </a:solidFill>
              <a:latin typeface="Barlow"/>
              <a:ea typeface="Barlow"/>
              <a:cs typeface="Barlow"/>
              <a:sym typeface="Barlow"/>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Barlow"/>
              <a:ea typeface="Barlow"/>
              <a:cs typeface="Barlow"/>
              <a:sym typeface="Barlow"/>
            </a:endParaRPr>
          </a:p>
        </p:txBody>
      </p:sp>
      <p:pic>
        <p:nvPicPr>
          <p:cNvPr id="823" name="Google Shape;823;p69" descr="Difference Between Multiprogramming and Multitasking"/>
          <p:cNvPicPr preferRelativeResize="0"/>
          <p:nvPr/>
        </p:nvPicPr>
        <p:blipFill rotWithShape="1">
          <a:blip r:embed="rId3">
            <a:alphaModFix/>
          </a:blip>
          <a:srcRect/>
          <a:stretch/>
        </p:blipFill>
        <p:spPr>
          <a:xfrm>
            <a:off x="1551150" y="1622800"/>
            <a:ext cx="6245170" cy="3065800"/>
          </a:xfrm>
          <a:prstGeom prst="rect">
            <a:avLst/>
          </a:prstGeom>
          <a:noFill/>
          <a:ln>
            <a:noFill/>
          </a:ln>
        </p:spPr>
      </p:pic>
      <p:sp>
        <p:nvSpPr>
          <p:cNvPr id="824" name="Google Shape;824;p69"/>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
        <p:nvSpPr>
          <p:cNvPr id="829" name="Google Shape;829;p70"/>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18</a:t>
            </a:fld>
            <a:endParaRPr/>
          </a:p>
        </p:txBody>
      </p:sp>
      <p:sp>
        <p:nvSpPr>
          <p:cNvPr id="830" name="Google Shape;830;p70"/>
          <p:cNvSpPr txBox="1"/>
          <p:nvPr/>
        </p:nvSpPr>
        <p:spPr>
          <a:xfrm>
            <a:off x="457200" y="851200"/>
            <a:ext cx="7004100" cy="492000"/>
          </a:xfrm>
          <a:prstGeom prst="rect">
            <a:avLst/>
          </a:prstGeom>
          <a:noFill/>
          <a:ln>
            <a:noFill/>
          </a:ln>
        </p:spPr>
        <p:txBody>
          <a:bodyPr spcFirstLastPara="1" wrap="square" lIns="91425" tIns="91425" rIns="91425" bIns="91425" anchor="t" anchorCtr="0">
            <a:noAutofit/>
          </a:bodyPr>
          <a:lstStyle/>
          <a:p>
            <a:pPr marL="457200" marR="0" lvl="0" indent="-361950" algn="l" rtl="0">
              <a:lnSpc>
                <a:spcPct val="80000"/>
              </a:lnSpc>
              <a:spcBef>
                <a:spcPts val="0"/>
              </a:spcBef>
              <a:spcAft>
                <a:spcPts val="0"/>
              </a:spcAft>
              <a:buClr>
                <a:srgbClr val="741B47"/>
              </a:buClr>
              <a:buSzPts val="2100"/>
              <a:buFont typeface="Raleway Thin"/>
              <a:buChar char="●"/>
            </a:pPr>
            <a:r>
              <a:rPr lang="tr-TR" sz="2100" b="0" i="0" u="none" strike="noStrike" cap="none">
                <a:solidFill>
                  <a:srgbClr val="741B47"/>
                </a:solidFill>
                <a:latin typeface="Raleway Thin"/>
                <a:ea typeface="Raleway Thin"/>
                <a:cs typeface="Raleway Thin"/>
                <a:sym typeface="Raleway Thin"/>
              </a:rPr>
              <a:t>Multiprocessing</a:t>
            </a:r>
            <a:endParaRPr sz="1400" b="1" i="0" u="none" strike="noStrike" cap="none">
              <a:solidFill>
                <a:srgbClr val="000000"/>
              </a:solidFill>
              <a:latin typeface="Barlow"/>
              <a:ea typeface="Barlow"/>
              <a:cs typeface="Barlow"/>
              <a:sym typeface="Barlow"/>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Barlow"/>
              <a:ea typeface="Barlow"/>
              <a:cs typeface="Barlow"/>
              <a:sym typeface="Barlow"/>
            </a:endParaRPr>
          </a:p>
        </p:txBody>
      </p:sp>
      <p:sp>
        <p:nvSpPr>
          <p:cNvPr id="831" name="Google Shape;831;p70"/>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pic>
        <p:nvPicPr>
          <p:cNvPr id="832" name="Google Shape;832;p70" descr="Multiprocessing in Python: Comparative study — Pool and Process class | by  Faisal Shahbaz | Data Driven Investor | Medium"/>
          <p:cNvPicPr preferRelativeResize="0"/>
          <p:nvPr/>
        </p:nvPicPr>
        <p:blipFill rotWithShape="1">
          <a:blip r:embed="rId3">
            <a:alphaModFix/>
          </a:blip>
          <a:srcRect r="57330" b="20885"/>
          <a:stretch/>
        </p:blipFill>
        <p:spPr>
          <a:xfrm>
            <a:off x="2956988" y="1199700"/>
            <a:ext cx="3230026" cy="39057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71"/>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19</a:t>
            </a:fld>
            <a:endParaRPr/>
          </a:p>
        </p:txBody>
      </p:sp>
      <p:sp>
        <p:nvSpPr>
          <p:cNvPr id="838" name="Google Shape;838;p71"/>
          <p:cNvSpPr txBox="1"/>
          <p:nvPr/>
        </p:nvSpPr>
        <p:spPr>
          <a:xfrm>
            <a:off x="457200" y="851200"/>
            <a:ext cx="7004100" cy="492000"/>
          </a:xfrm>
          <a:prstGeom prst="rect">
            <a:avLst/>
          </a:prstGeom>
          <a:noFill/>
          <a:ln>
            <a:noFill/>
          </a:ln>
        </p:spPr>
        <p:txBody>
          <a:bodyPr spcFirstLastPara="1" wrap="square" lIns="91425" tIns="91425" rIns="91425" bIns="91425" anchor="t" anchorCtr="0">
            <a:noAutofit/>
          </a:bodyPr>
          <a:lstStyle/>
          <a:p>
            <a:pPr marL="457200" marR="0" lvl="0" indent="-361950" algn="l" rtl="0">
              <a:lnSpc>
                <a:spcPct val="80000"/>
              </a:lnSpc>
              <a:spcBef>
                <a:spcPts val="0"/>
              </a:spcBef>
              <a:spcAft>
                <a:spcPts val="0"/>
              </a:spcAft>
              <a:buClr>
                <a:srgbClr val="741B47"/>
              </a:buClr>
              <a:buSzPts val="2100"/>
              <a:buFont typeface="Raleway Thin"/>
              <a:buChar char="●"/>
            </a:pPr>
            <a:r>
              <a:rPr lang="tr-TR" sz="2100" b="0" i="0" u="none" strike="noStrike" cap="none">
                <a:solidFill>
                  <a:srgbClr val="741B47"/>
                </a:solidFill>
                <a:latin typeface="Raleway Thin"/>
                <a:ea typeface="Raleway Thin"/>
                <a:cs typeface="Raleway Thin"/>
                <a:sym typeface="Raleway Thin"/>
              </a:rPr>
              <a:t>Multithreading</a:t>
            </a:r>
            <a:endParaRPr sz="1400" b="1" i="0" u="none" strike="noStrike" cap="none">
              <a:solidFill>
                <a:srgbClr val="000000"/>
              </a:solidFill>
              <a:latin typeface="Barlow"/>
              <a:ea typeface="Barlow"/>
              <a:cs typeface="Barlow"/>
              <a:sym typeface="Barlow"/>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Barlow"/>
              <a:ea typeface="Barlow"/>
              <a:cs typeface="Barlow"/>
              <a:sym typeface="Barlow"/>
            </a:endParaRPr>
          </a:p>
        </p:txBody>
      </p:sp>
      <p:sp>
        <p:nvSpPr>
          <p:cNvPr id="839" name="Google Shape;839;p71"/>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pic>
        <p:nvPicPr>
          <p:cNvPr id="840" name="Google Shape;840;p71" descr="Multithreading (computer architecture) - Wikipedia"/>
          <p:cNvPicPr preferRelativeResize="0"/>
          <p:nvPr/>
        </p:nvPicPr>
        <p:blipFill rotWithShape="1">
          <a:blip r:embed="rId3">
            <a:alphaModFix/>
          </a:blip>
          <a:srcRect/>
          <a:stretch/>
        </p:blipFill>
        <p:spPr>
          <a:xfrm>
            <a:off x="2708475" y="1394200"/>
            <a:ext cx="3538050" cy="3340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21"/>
          <p:cNvSpPr txBox="1">
            <a:spLocks noGrp="1"/>
          </p:cNvSpPr>
          <p:nvPr>
            <p:ph type="sldNum" idx="12"/>
          </p:nvPr>
        </p:nvSpPr>
        <p:spPr>
          <a:xfrm>
            <a:off x="8960475" y="4903875"/>
            <a:ext cx="1455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a:t>
            </a:fld>
            <a:endParaRPr/>
          </a:p>
        </p:txBody>
      </p:sp>
      <p:sp>
        <p:nvSpPr>
          <p:cNvPr id="377" name="Google Shape;377;p21"/>
          <p:cNvSpPr txBox="1">
            <a:spLocks noGrp="1"/>
          </p:cNvSpPr>
          <p:nvPr>
            <p:ph type="ctrTitle" idx="4294967295"/>
          </p:nvPr>
        </p:nvSpPr>
        <p:spPr>
          <a:xfrm>
            <a:off x="1264525" y="0"/>
            <a:ext cx="6690600" cy="654600"/>
          </a:xfrm>
          <a:prstGeom prst="rect">
            <a:avLst/>
          </a:prstGeom>
          <a:noFill/>
          <a:ln>
            <a:noFill/>
          </a:ln>
        </p:spPr>
        <p:txBody>
          <a:bodyPr spcFirstLastPara="1" wrap="square" lIns="0" tIns="0" rIns="0" bIns="0" anchor="b" anchorCtr="0">
            <a:noAutofit/>
          </a:bodyPr>
          <a:lstStyle/>
          <a:p>
            <a:pPr marL="0" marR="0" lvl="0" indent="0" algn="ctr" rtl="0">
              <a:lnSpc>
                <a:spcPct val="80000"/>
              </a:lnSpc>
              <a:spcBef>
                <a:spcPts val="0"/>
              </a:spcBef>
              <a:spcAft>
                <a:spcPts val="0"/>
              </a:spcAft>
              <a:buClr>
                <a:schemeClr val="accent2"/>
              </a:buClr>
              <a:buSzPts val="4800"/>
              <a:buFont typeface="Raleway Thin"/>
              <a:buNone/>
            </a:pPr>
            <a:r>
              <a:rPr lang="tr-TR" sz="4800" b="0" i="0" u="none" strike="noStrike" cap="none">
                <a:solidFill>
                  <a:srgbClr val="741B47"/>
                </a:solidFill>
                <a:latin typeface="Raleway Thin"/>
                <a:ea typeface="Raleway Thin"/>
                <a:cs typeface="Raleway Thin"/>
                <a:sym typeface="Raleway Thin"/>
              </a:rPr>
              <a:t>Agenda</a:t>
            </a:r>
            <a:endParaRPr sz="4800" b="0" i="0" u="none" strike="noStrike" cap="none">
              <a:solidFill>
                <a:srgbClr val="741B47"/>
              </a:solidFill>
              <a:latin typeface="Raleway Thin"/>
              <a:ea typeface="Raleway Thin"/>
              <a:cs typeface="Raleway Thin"/>
              <a:sym typeface="Raleway Thin"/>
            </a:endParaRPr>
          </a:p>
        </p:txBody>
      </p:sp>
      <p:sp>
        <p:nvSpPr>
          <p:cNvPr id="378" name="Google Shape;378;p21"/>
          <p:cNvSpPr txBox="1">
            <a:spLocks noGrp="1"/>
          </p:cNvSpPr>
          <p:nvPr>
            <p:ph type="subTitle" idx="4294967295"/>
          </p:nvPr>
        </p:nvSpPr>
        <p:spPr>
          <a:xfrm>
            <a:off x="749472" y="2003482"/>
            <a:ext cx="7842300" cy="1136536"/>
          </a:xfrm>
          <a:prstGeom prst="rect">
            <a:avLst/>
          </a:prstGeom>
          <a:noFill/>
          <a:ln>
            <a:noFill/>
          </a:ln>
        </p:spPr>
        <p:txBody>
          <a:bodyPr spcFirstLastPara="1" wrap="square" lIns="0" tIns="0" rIns="0" bIns="0" anchor="t" anchorCtr="0">
            <a:noAutofit/>
          </a:bodyPr>
          <a:lstStyle/>
          <a:p>
            <a:pPr marL="457200" marR="0" lvl="0" indent="-457200" algn="l" rtl="0">
              <a:lnSpc>
                <a:spcPct val="110000"/>
              </a:lnSpc>
              <a:spcBef>
                <a:spcPts val="600"/>
              </a:spcBef>
              <a:spcAft>
                <a:spcPts val="0"/>
              </a:spcAft>
              <a:buClr>
                <a:srgbClr val="741B47"/>
              </a:buClr>
              <a:buSzPts val="3600"/>
              <a:buFont typeface="Raleway"/>
              <a:buChar char="▶"/>
            </a:pPr>
            <a:r>
              <a:rPr lang="tr-TR" sz="3600" b="0" i="0" u="none" strike="noStrike" cap="none" dirty="0">
                <a:solidFill>
                  <a:schemeClr val="dk1"/>
                </a:solidFill>
                <a:latin typeface="Raleway"/>
                <a:ea typeface="Raleway"/>
                <a:cs typeface="Raleway"/>
                <a:sym typeface="Raleway"/>
              </a:rPr>
              <a:t>Operating </a:t>
            </a:r>
            <a:r>
              <a:rPr lang="tr-TR" sz="3600" b="0" i="0" u="none" strike="noStrike" cap="none" dirty="0" err="1">
                <a:solidFill>
                  <a:schemeClr val="dk1"/>
                </a:solidFill>
                <a:latin typeface="Raleway"/>
                <a:ea typeface="Raleway"/>
                <a:cs typeface="Raleway"/>
                <a:sym typeface="Raleway"/>
              </a:rPr>
              <a:t>Systems</a:t>
            </a:r>
            <a:endParaRPr sz="3600" b="0" i="0" u="none" strike="noStrike" cap="none" dirty="0">
              <a:solidFill>
                <a:schemeClr val="dk1"/>
              </a:solidFill>
              <a:latin typeface="Raleway"/>
              <a:ea typeface="Raleway"/>
              <a:cs typeface="Raleway"/>
              <a:sym typeface="Raleway"/>
            </a:endParaRPr>
          </a:p>
          <a:p>
            <a:pPr marL="457200" marR="0" lvl="0" indent="0" algn="l" rtl="0">
              <a:lnSpc>
                <a:spcPct val="110000"/>
              </a:lnSpc>
              <a:spcBef>
                <a:spcPts val="600"/>
              </a:spcBef>
              <a:spcAft>
                <a:spcPts val="0"/>
              </a:spcAft>
              <a:buClr>
                <a:schemeClr val="accent1"/>
              </a:buClr>
              <a:buSzPts val="1800"/>
              <a:buFont typeface="Barlow Light"/>
              <a:buNone/>
            </a:pPr>
            <a:endParaRPr sz="3600" b="0" i="0" u="none" strike="noStrike" cap="none" dirty="0">
              <a:solidFill>
                <a:schemeClr val="dk1"/>
              </a:solidFill>
              <a:latin typeface="Raleway"/>
              <a:ea typeface="Raleway"/>
              <a:cs typeface="Raleway"/>
              <a:sym typeface="Raleway"/>
            </a:endParaRPr>
          </a:p>
          <a:p>
            <a:pPr marL="457200" marR="0" lvl="0" indent="0" algn="l" rtl="0">
              <a:lnSpc>
                <a:spcPct val="110000"/>
              </a:lnSpc>
              <a:spcBef>
                <a:spcPts val="600"/>
              </a:spcBef>
              <a:spcAft>
                <a:spcPts val="0"/>
              </a:spcAft>
              <a:buClr>
                <a:schemeClr val="accent1"/>
              </a:buClr>
              <a:buSzPts val="1800"/>
              <a:buFont typeface="Barlow Light"/>
              <a:buNone/>
            </a:pPr>
            <a:endParaRPr sz="3600" b="0" i="0" u="none" strike="noStrike" cap="none" dirty="0">
              <a:solidFill>
                <a:schemeClr val="dk1"/>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44"/>
        <p:cNvGrpSpPr/>
        <p:nvPr/>
      </p:nvGrpSpPr>
      <p:grpSpPr>
        <a:xfrm>
          <a:off x="0" y="0"/>
          <a:ext cx="0" cy="0"/>
          <a:chOff x="0" y="0"/>
          <a:chExt cx="0" cy="0"/>
        </a:xfrm>
      </p:grpSpPr>
      <p:sp>
        <p:nvSpPr>
          <p:cNvPr id="845" name="Google Shape;845;p72"/>
          <p:cNvSpPr txBox="1">
            <a:spLocks noGrp="1"/>
          </p:cNvSpPr>
          <p:nvPr>
            <p:ph type="body" idx="1"/>
          </p:nvPr>
        </p:nvSpPr>
        <p:spPr>
          <a:xfrm>
            <a:off x="825100" y="1641400"/>
            <a:ext cx="7629600" cy="4125600"/>
          </a:xfrm>
          <a:prstGeom prst="rect">
            <a:avLst/>
          </a:prstGeom>
          <a:noFill/>
          <a:ln>
            <a:noFill/>
          </a:ln>
        </p:spPr>
        <p:txBody>
          <a:bodyPr spcFirstLastPara="1" wrap="square" lIns="0" tIns="0" rIns="0" bIns="0" anchor="t" anchorCtr="0">
            <a:noAutofit/>
          </a:bodyPr>
          <a:lstStyle/>
          <a:p>
            <a:pPr marL="0" lvl="0" indent="0" algn="l" rtl="0">
              <a:lnSpc>
                <a:spcPct val="110000"/>
              </a:lnSpc>
              <a:spcBef>
                <a:spcPts val="600"/>
              </a:spcBef>
              <a:spcAft>
                <a:spcPts val="0"/>
              </a:spcAft>
              <a:buSzPts val="1800"/>
              <a:buNone/>
            </a:pPr>
            <a:r>
              <a:rPr lang="tr-TR" sz="3200" b="1">
                <a:latin typeface="Barlow"/>
                <a:ea typeface="Barlow"/>
                <a:cs typeface="Barlow"/>
                <a:sym typeface="Barlow"/>
              </a:rPr>
              <a:t>What is the difference between processes and threads?</a:t>
            </a:r>
            <a:endParaRPr sz="3200" b="1">
              <a:latin typeface="Barlow"/>
              <a:ea typeface="Barlow"/>
              <a:cs typeface="Barlow"/>
              <a:sym typeface="Barlow"/>
            </a:endParaRPr>
          </a:p>
        </p:txBody>
      </p:sp>
      <p:sp>
        <p:nvSpPr>
          <p:cNvPr id="846" name="Google Shape;846;p72"/>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20</a:t>
            </a:fld>
            <a:endParaRPr/>
          </a:p>
        </p:txBody>
      </p:sp>
      <p:pic>
        <p:nvPicPr>
          <p:cNvPr id="847" name="Google Shape;847;p72">
            <a:hlinkClick r:id="rId3"/>
          </p:cNvPr>
          <p:cNvPicPr preferRelativeResize="0"/>
          <p:nvPr/>
        </p:nvPicPr>
        <p:blipFill rotWithShape="1">
          <a:blip r:embed="rId4">
            <a:alphaModFix/>
          </a:blip>
          <a:srcRect/>
          <a:stretch/>
        </p:blipFill>
        <p:spPr>
          <a:xfrm>
            <a:off x="0" y="4429125"/>
            <a:ext cx="9144000" cy="714375"/>
          </a:xfrm>
          <a:prstGeom prst="rect">
            <a:avLst/>
          </a:prstGeom>
          <a:noFill/>
          <a:ln>
            <a:noFill/>
          </a:ln>
        </p:spPr>
      </p:pic>
      <p:sp>
        <p:nvSpPr>
          <p:cNvPr id="848" name="Google Shape;848;p72">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 name="Google Shape;849;p72"/>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73"/>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21</a:t>
            </a:fld>
            <a:endParaRPr/>
          </a:p>
        </p:txBody>
      </p:sp>
      <p:sp>
        <p:nvSpPr>
          <p:cNvPr id="855" name="Google Shape;855;p73"/>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
        <p:nvSpPr>
          <p:cNvPr id="856" name="Google Shape;856;p73"/>
          <p:cNvSpPr txBox="1"/>
          <p:nvPr/>
        </p:nvSpPr>
        <p:spPr>
          <a:xfrm>
            <a:off x="522950" y="864025"/>
            <a:ext cx="6890100" cy="9759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741B47"/>
              </a:buClr>
              <a:buSzPts val="1800"/>
              <a:buFont typeface="Arial"/>
              <a:buChar char="●"/>
            </a:pPr>
            <a:r>
              <a:rPr lang="tr-TR" sz="1800" b="1" i="0" u="sng" strike="noStrike" cap="none">
                <a:solidFill>
                  <a:srgbClr val="741B47"/>
                </a:solidFill>
                <a:highlight>
                  <a:srgbClr val="FFFFFF"/>
                </a:highlight>
                <a:latin typeface="Arial"/>
                <a:ea typeface="Arial"/>
                <a:cs typeface="Arial"/>
                <a:sym typeface="Arial"/>
              </a:rPr>
              <a:t>Files:</a:t>
            </a:r>
            <a:endParaRPr sz="1800" b="1" i="0" u="sng" strike="noStrike" cap="none">
              <a:solidFill>
                <a:srgbClr val="741B47"/>
              </a:solidFill>
              <a:highlight>
                <a:srgbClr val="FFFFFF"/>
              </a:highlight>
              <a:latin typeface="Arial"/>
              <a:ea typeface="Arial"/>
              <a:cs typeface="Arial"/>
              <a:sym typeface="Arial"/>
            </a:endParaRPr>
          </a:p>
          <a:p>
            <a:pPr marL="45720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741B47"/>
                </a:solidFill>
                <a:highlight>
                  <a:srgbClr val="FFFFFF"/>
                </a:highlight>
                <a:latin typeface="Arial"/>
                <a:ea typeface="Arial"/>
                <a:cs typeface="Arial"/>
                <a:sym typeface="Arial"/>
              </a:rPr>
              <a:t>Files are spaces on your computer where data is stored.</a:t>
            </a:r>
            <a:endParaRPr sz="1800" b="0" i="0" u="none" strike="noStrike" cap="none">
              <a:solidFill>
                <a:srgbClr val="741B47"/>
              </a:solidFill>
              <a:highlight>
                <a:srgbClr val="FFFFFF"/>
              </a:highlight>
              <a:latin typeface="Arial"/>
              <a:ea typeface="Arial"/>
              <a:cs typeface="Arial"/>
              <a:sym typeface="Arial"/>
            </a:endParaRPr>
          </a:p>
        </p:txBody>
      </p:sp>
      <p:pic>
        <p:nvPicPr>
          <p:cNvPr id="857" name="Google Shape;857;p73"/>
          <p:cNvPicPr preferRelativeResize="0"/>
          <p:nvPr/>
        </p:nvPicPr>
        <p:blipFill rotWithShape="1">
          <a:blip r:embed="rId3">
            <a:alphaModFix/>
          </a:blip>
          <a:srcRect/>
          <a:stretch/>
        </p:blipFill>
        <p:spPr>
          <a:xfrm>
            <a:off x="337475" y="2579375"/>
            <a:ext cx="3745750" cy="2144025"/>
          </a:xfrm>
          <a:prstGeom prst="rect">
            <a:avLst/>
          </a:prstGeom>
          <a:noFill/>
          <a:ln>
            <a:noFill/>
          </a:ln>
        </p:spPr>
      </p:pic>
      <p:sp>
        <p:nvSpPr>
          <p:cNvPr id="858" name="Google Shape;858;p73"/>
          <p:cNvSpPr/>
          <p:nvPr/>
        </p:nvSpPr>
        <p:spPr>
          <a:xfrm>
            <a:off x="4221250" y="3420750"/>
            <a:ext cx="698400" cy="483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59" name="Google Shape;859;p73"/>
          <p:cNvPicPr preferRelativeResize="0"/>
          <p:nvPr/>
        </p:nvPicPr>
        <p:blipFill rotWithShape="1">
          <a:blip r:embed="rId4">
            <a:alphaModFix/>
          </a:blip>
          <a:srcRect/>
          <a:stretch/>
        </p:blipFill>
        <p:spPr>
          <a:xfrm>
            <a:off x="5148250" y="2045975"/>
            <a:ext cx="3642699" cy="296093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74"/>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22</a:t>
            </a:fld>
            <a:endParaRPr/>
          </a:p>
        </p:txBody>
      </p:sp>
      <p:sp>
        <p:nvSpPr>
          <p:cNvPr id="865" name="Google Shape;865;p74"/>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
        <p:nvSpPr>
          <p:cNvPr id="866" name="Google Shape;866;p74"/>
          <p:cNvSpPr txBox="1"/>
          <p:nvPr/>
        </p:nvSpPr>
        <p:spPr>
          <a:xfrm>
            <a:off x="522950" y="864025"/>
            <a:ext cx="2109300" cy="4923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741B47"/>
              </a:buClr>
              <a:buSzPts val="1800"/>
              <a:buFont typeface="Arial"/>
              <a:buChar char="●"/>
            </a:pPr>
            <a:r>
              <a:rPr lang="tr-TR" sz="1800" b="1" i="0" u="sng" strike="noStrike" cap="none">
                <a:solidFill>
                  <a:srgbClr val="741B47"/>
                </a:solidFill>
                <a:highlight>
                  <a:srgbClr val="FFFFFF"/>
                </a:highlight>
                <a:latin typeface="Arial"/>
                <a:ea typeface="Arial"/>
                <a:cs typeface="Arial"/>
                <a:sym typeface="Arial"/>
              </a:rPr>
              <a:t>Metadata</a:t>
            </a:r>
            <a:endParaRPr sz="1800" b="0" i="0" u="none" strike="noStrike" cap="none">
              <a:solidFill>
                <a:srgbClr val="741B47"/>
              </a:solidFill>
              <a:highlight>
                <a:srgbClr val="FFFFFF"/>
              </a:highlight>
              <a:latin typeface="Arial"/>
              <a:ea typeface="Arial"/>
              <a:cs typeface="Arial"/>
              <a:sym typeface="Arial"/>
            </a:endParaRPr>
          </a:p>
        </p:txBody>
      </p:sp>
      <p:pic>
        <p:nvPicPr>
          <p:cNvPr id="867" name="Google Shape;867;p74"/>
          <p:cNvPicPr preferRelativeResize="0"/>
          <p:nvPr/>
        </p:nvPicPr>
        <p:blipFill rotWithShape="1">
          <a:blip r:embed="rId3">
            <a:alphaModFix/>
          </a:blip>
          <a:srcRect l="6849" t="11626" r="10526" b="11633"/>
          <a:stretch/>
        </p:blipFill>
        <p:spPr>
          <a:xfrm>
            <a:off x="1194125" y="1420150"/>
            <a:ext cx="6501615" cy="32264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71"/>
        <p:cNvGrpSpPr/>
        <p:nvPr/>
      </p:nvGrpSpPr>
      <p:grpSpPr>
        <a:xfrm>
          <a:off x="0" y="0"/>
          <a:ext cx="0" cy="0"/>
          <a:chOff x="0" y="0"/>
          <a:chExt cx="0" cy="0"/>
        </a:xfrm>
      </p:grpSpPr>
      <p:sp>
        <p:nvSpPr>
          <p:cNvPr id="872" name="Google Shape;872;p75"/>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23</a:t>
            </a:fld>
            <a:endParaRPr/>
          </a:p>
        </p:txBody>
      </p:sp>
      <p:sp>
        <p:nvSpPr>
          <p:cNvPr id="873" name="Google Shape;873;p75"/>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
        <p:nvSpPr>
          <p:cNvPr id="874" name="Google Shape;874;p75"/>
          <p:cNvSpPr txBox="1"/>
          <p:nvPr/>
        </p:nvSpPr>
        <p:spPr>
          <a:xfrm>
            <a:off x="522950" y="864025"/>
            <a:ext cx="2109300" cy="4923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741B47"/>
              </a:buClr>
              <a:buSzPts val="1800"/>
              <a:buFont typeface="Arial"/>
              <a:buChar char="●"/>
            </a:pPr>
            <a:r>
              <a:rPr lang="tr-TR" sz="1800" b="1" i="0" u="sng" strike="noStrike" cap="none">
                <a:solidFill>
                  <a:srgbClr val="741B47"/>
                </a:solidFill>
                <a:highlight>
                  <a:srgbClr val="FFFFFF"/>
                </a:highlight>
                <a:latin typeface="Arial"/>
                <a:ea typeface="Arial"/>
                <a:cs typeface="Arial"/>
                <a:sym typeface="Arial"/>
              </a:rPr>
              <a:t>Metadata</a:t>
            </a:r>
            <a:endParaRPr sz="1800" b="0" i="0" u="none" strike="noStrike" cap="none">
              <a:solidFill>
                <a:srgbClr val="741B47"/>
              </a:solidFill>
              <a:highlight>
                <a:srgbClr val="FFFFFF"/>
              </a:highlight>
              <a:latin typeface="Arial"/>
              <a:ea typeface="Arial"/>
              <a:cs typeface="Arial"/>
              <a:sym typeface="Arial"/>
            </a:endParaRPr>
          </a:p>
        </p:txBody>
      </p:sp>
      <p:pic>
        <p:nvPicPr>
          <p:cNvPr id="875" name="Google Shape;875;p75"/>
          <p:cNvPicPr preferRelativeResize="0"/>
          <p:nvPr/>
        </p:nvPicPr>
        <p:blipFill rotWithShape="1">
          <a:blip r:embed="rId3">
            <a:alphaModFix/>
          </a:blip>
          <a:srcRect/>
          <a:stretch/>
        </p:blipFill>
        <p:spPr>
          <a:xfrm>
            <a:off x="2918925" y="952600"/>
            <a:ext cx="3675666" cy="4038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Google Shape;880;p76"/>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24</a:t>
            </a:fld>
            <a:endParaRPr/>
          </a:p>
        </p:txBody>
      </p:sp>
      <p:sp>
        <p:nvSpPr>
          <p:cNvPr id="881" name="Google Shape;881;p76"/>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
        <p:nvSpPr>
          <p:cNvPr id="882" name="Google Shape;882;p76"/>
          <p:cNvSpPr txBox="1"/>
          <p:nvPr/>
        </p:nvSpPr>
        <p:spPr>
          <a:xfrm>
            <a:off x="522950" y="864025"/>
            <a:ext cx="6890100" cy="10026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741B47"/>
              </a:buClr>
              <a:buSzPts val="1800"/>
              <a:buFont typeface="Arial"/>
              <a:buChar char="●"/>
            </a:pPr>
            <a:r>
              <a:rPr lang="tr-TR" sz="1800" b="1" i="0" u="sng" strike="noStrike" cap="none">
                <a:solidFill>
                  <a:srgbClr val="741B47"/>
                </a:solidFill>
                <a:highlight>
                  <a:srgbClr val="FFFFFF"/>
                </a:highlight>
                <a:latin typeface="Arial"/>
                <a:ea typeface="Arial"/>
                <a:cs typeface="Arial"/>
                <a:sym typeface="Arial"/>
              </a:rPr>
              <a:t>File Attributes:</a:t>
            </a:r>
            <a:endParaRPr sz="1800" b="1" i="0" u="sng" strike="noStrike" cap="none">
              <a:solidFill>
                <a:srgbClr val="741B47"/>
              </a:solidFill>
              <a:highlight>
                <a:srgbClr val="FFFFFF"/>
              </a:highlight>
              <a:latin typeface="Arial"/>
              <a:ea typeface="Arial"/>
              <a:cs typeface="Arial"/>
              <a:sym typeface="Arial"/>
            </a:endParaRPr>
          </a:p>
          <a:p>
            <a:pPr marL="457200" marR="0" lvl="0" indent="0" algn="l" rtl="0">
              <a:lnSpc>
                <a:spcPct val="100000"/>
              </a:lnSpc>
              <a:spcBef>
                <a:spcPts val="0"/>
              </a:spcBef>
              <a:spcAft>
                <a:spcPts val="0"/>
              </a:spcAft>
              <a:buClr>
                <a:srgbClr val="000000"/>
              </a:buClr>
              <a:buSzPts val="1800"/>
              <a:buFont typeface="Arial"/>
              <a:buNone/>
            </a:pPr>
            <a:r>
              <a:rPr lang="tr-TR" sz="1800" b="0" i="0" u="none" strike="noStrike" cap="none">
                <a:solidFill>
                  <a:srgbClr val="741B47"/>
                </a:solidFill>
                <a:highlight>
                  <a:srgbClr val="FFFFFF"/>
                </a:highlight>
                <a:latin typeface="Arial"/>
                <a:ea typeface="Arial"/>
                <a:cs typeface="Arial"/>
                <a:sym typeface="Arial"/>
              </a:rPr>
              <a:t>File attributes are metadata associated with computer files that define file system behavior. </a:t>
            </a:r>
            <a:endParaRPr sz="1800" b="1" i="0" u="sng" strike="noStrike" cap="none">
              <a:solidFill>
                <a:srgbClr val="741B47"/>
              </a:solidFill>
              <a:highlight>
                <a:srgbClr val="FFFFFF"/>
              </a:highlight>
              <a:latin typeface="Arial"/>
              <a:ea typeface="Arial"/>
              <a:cs typeface="Arial"/>
              <a:sym typeface="Arial"/>
            </a:endParaRPr>
          </a:p>
        </p:txBody>
      </p:sp>
      <p:pic>
        <p:nvPicPr>
          <p:cNvPr id="883" name="Google Shape;883;p76"/>
          <p:cNvPicPr preferRelativeResize="0"/>
          <p:nvPr/>
        </p:nvPicPr>
        <p:blipFill rotWithShape="1">
          <a:blip r:embed="rId3">
            <a:alphaModFix/>
          </a:blip>
          <a:srcRect/>
          <a:stretch/>
        </p:blipFill>
        <p:spPr>
          <a:xfrm>
            <a:off x="3388900" y="1930450"/>
            <a:ext cx="2224625" cy="303895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77"/>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tr-TR"/>
              <a:t>25</a:t>
            </a:fld>
            <a:endParaRPr/>
          </a:p>
        </p:txBody>
      </p:sp>
      <p:pic>
        <p:nvPicPr>
          <p:cNvPr id="889" name="Google Shape;889;p77"/>
          <p:cNvPicPr preferRelativeResize="0"/>
          <p:nvPr/>
        </p:nvPicPr>
        <p:blipFill rotWithShape="1">
          <a:blip r:embed="rId3">
            <a:alphaModFix/>
          </a:blip>
          <a:srcRect/>
          <a:stretch/>
        </p:blipFill>
        <p:spPr>
          <a:xfrm>
            <a:off x="2133600" y="795925"/>
            <a:ext cx="5192549" cy="4042775"/>
          </a:xfrm>
          <a:prstGeom prst="rect">
            <a:avLst/>
          </a:prstGeom>
          <a:noFill/>
          <a:ln>
            <a:noFill/>
          </a:ln>
        </p:spPr>
      </p:pic>
      <p:sp>
        <p:nvSpPr>
          <p:cNvPr id="890" name="Google Shape;890;p77"/>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
        <p:nvSpPr>
          <p:cNvPr id="891" name="Google Shape;891;p77"/>
          <p:cNvSpPr txBox="1"/>
          <p:nvPr/>
        </p:nvSpPr>
        <p:spPr>
          <a:xfrm>
            <a:off x="522950" y="864025"/>
            <a:ext cx="3693900" cy="4923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741B47"/>
              </a:buClr>
              <a:buSzPts val="1800"/>
              <a:buFont typeface="Arial"/>
              <a:buChar char="●"/>
            </a:pPr>
            <a:r>
              <a:rPr lang="tr-TR" sz="1800" b="1" i="0" u="sng" strike="noStrike" cap="none">
                <a:solidFill>
                  <a:srgbClr val="741B47"/>
                </a:solidFill>
                <a:highlight>
                  <a:srgbClr val="FFFFFF"/>
                </a:highlight>
                <a:latin typeface="Arial"/>
                <a:ea typeface="Arial"/>
                <a:cs typeface="Arial"/>
                <a:sym typeface="Arial"/>
              </a:rPr>
              <a:t>Directories &amp; Folders</a:t>
            </a:r>
            <a:endParaRPr sz="1800" b="0" i="0" u="none" strike="noStrike" cap="none">
              <a:solidFill>
                <a:srgbClr val="741B47"/>
              </a:solidFill>
              <a:highlight>
                <a:srgbClr val="FFFFFF"/>
              </a:highlight>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6EABCD"/>
        </a:solidFill>
        <a:effectLst/>
      </p:bgPr>
    </p:bg>
    <p:spTree>
      <p:nvGrpSpPr>
        <p:cNvPr id="1" name="Shape 895"/>
        <p:cNvGrpSpPr/>
        <p:nvPr/>
      </p:nvGrpSpPr>
      <p:grpSpPr>
        <a:xfrm>
          <a:off x="0" y="0"/>
          <a:ext cx="0" cy="0"/>
          <a:chOff x="0" y="0"/>
          <a:chExt cx="0" cy="0"/>
        </a:xfrm>
      </p:grpSpPr>
      <p:sp>
        <p:nvSpPr>
          <p:cNvPr id="896" name="Google Shape;896;p78"/>
          <p:cNvSpPr/>
          <p:nvPr/>
        </p:nvSpPr>
        <p:spPr>
          <a:xfrm>
            <a:off x="220050" y="255025"/>
            <a:ext cx="8703900" cy="44754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78"/>
          <p:cNvSpPr txBox="1">
            <a:spLocks noGrp="1"/>
          </p:cNvSpPr>
          <p:nvPr>
            <p:ph type="title"/>
          </p:nvPr>
        </p:nvSpPr>
        <p:spPr>
          <a:xfrm>
            <a:off x="520950" y="428125"/>
            <a:ext cx="8102100" cy="464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SzPts val="2800"/>
              <a:buNone/>
            </a:pPr>
            <a:r>
              <a:rPr lang="tr-TR" sz="2400">
                <a:solidFill>
                  <a:srgbClr val="0A3534"/>
                </a:solidFill>
                <a:latin typeface="Proxima Nova Semibold"/>
                <a:ea typeface="Proxima Nova Semibold"/>
                <a:cs typeface="Proxima Nova Semibold"/>
                <a:sym typeface="Proxima Nova Semibold"/>
              </a:rPr>
              <a:t>Drag your dot to how you are feeling:</a:t>
            </a:r>
            <a:endParaRPr sz="2400"/>
          </a:p>
        </p:txBody>
      </p:sp>
      <p:sp>
        <p:nvSpPr>
          <p:cNvPr id="898" name="Google Shape;898;p78"/>
          <p:cNvSpPr/>
          <p:nvPr/>
        </p:nvSpPr>
        <p:spPr>
          <a:xfrm>
            <a:off x="724250" y="3829363"/>
            <a:ext cx="2199000" cy="464700"/>
          </a:xfrm>
          <a:prstGeom prst="rect">
            <a:avLst/>
          </a:prstGeom>
          <a:solidFill>
            <a:srgbClr val="8FA34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0" i="0" u="none" strike="noStrike" cap="none">
                <a:solidFill>
                  <a:srgbClr val="FFFFFF"/>
                </a:solidFill>
                <a:latin typeface="Proxima Nova Semibold"/>
                <a:ea typeface="Proxima Nova Semibold"/>
                <a:cs typeface="Proxima Nova Semibold"/>
                <a:sym typeface="Proxima Nova Semibold"/>
              </a:rPr>
              <a:t>Keep going, I understand</a:t>
            </a:r>
            <a:endParaRPr sz="1400" b="0" i="0" u="none" strike="noStrike" cap="none">
              <a:solidFill>
                <a:srgbClr val="FFFFFF"/>
              </a:solidFill>
              <a:latin typeface="Proxima Nova Semibold"/>
              <a:ea typeface="Proxima Nova Semibold"/>
              <a:cs typeface="Proxima Nova Semibold"/>
              <a:sym typeface="Proxima Nova Semibold"/>
            </a:endParaRPr>
          </a:p>
        </p:txBody>
      </p:sp>
      <p:sp>
        <p:nvSpPr>
          <p:cNvPr id="899" name="Google Shape;899;p78"/>
          <p:cNvSpPr/>
          <p:nvPr/>
        </p:nvSpPr>
        <p:spPr>
          <a:xfrm>
            <a:off x="3461300" y="3829363"/>
            <a:ext cx="2199000" cy="464700"/>
          </a:xfrm>
          <a:prstGeom prst="rect">
            <a:avLst/>
          </a:prstGeom>
          <a:solidFill>
            <a:srgbClr val="F5E98F"/>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0" i="0" u="none" strike="noStrike" cap="none">
                <a:solidFill>
                  <a:srgbClr val="4F5B23"/>
                </a:solidFill>
                <a:latin typeface="Proxima Nova Semibold"/>
                <a:ea typeface="Proxima Nova Semibold"/>
                <a:cs typeface="Proxima Nova Semibold"/>
                <a:sym typeface="Proxima Nova Semibold"/>
              </a:rPr>
              <a:t>I’m a little confused</a:t>
            </a:r>
            <a:endParaRPr sz="1400" b="0" i="0" u="none" strike="noStrike" cap="none">
              <a:solidFill>
                <a:srgbClr val="4F5B23"/>
              </a:solidFill>
              <a:latin typeface="Proxima Nova Semibold"/>
              <a:ea typeface="Proxima Nova Semibold"/>
              <a:cs typeface="Proxima Nova Semibold"/>
              <a:sym typeface="Proxima Nova Semibold"/>
            </a:endParaRPr>
          </a:p>
        </p:txBody>
      </p:sp>
      <p:sp>
        <p:nvSpPr>
          <p:cNvPr id="900" name="Google Shape;900;p78"/>
          <p:cNvSpPr/>
          <p:nvPr/>
        </p:nvSpPr>
        <p:spPr>
          <a:xfrm>
            <a:off x="6223200" y="3837300"/>
            <a:ext cx="2199000" cy="464700"/>
          </a:xfrm>
          <a:prstGeom prst="rect">
            <a:avLst/>
          </a:prstGeom>
          <a:solidFill>
            <a:srgbClr val="D95B5D"/>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TR" sz="1400" b="0" i="0" u="none" strike="noStrike" cap="none">
                <a:solidFill>
                  <a:srgbClr val="FFFFFF"/>
                </a:solidFill>
                <a:latin typeface="Proxima Nova Semibold"/>
                <a:ea typeface="Proxima Nova Semibold"/>
                <a:cs typeface="Proxima Nova Semibold"/>
                <a:sym typeface="Proxima Nova Semibold"/>
              </a:rPr>
              <a:t>Stop, I need help!</a:t>
            </a:r>
            <a:endParaRPr sz="1400" b="0" i="0" u="none" strike="noStrike" cap="none">
              <a:solidFill>
                <a:srgbClr val="FFFFFF"/>
              </a:solidFill>
              <a:latin typeface="Proxima Nova Semibold"/>
              <a:ea typeface="Proxima Nova Semibold"/>
              <a:cs typeface="Proxima Nova Semibold"/>
              <a:sym typeface="Proxima Nova Semibold"/>
            </a:endParaRPr>
          </a:p>
        </p:txBody>
      </p:sp>
      <p:pic>
        <p:nvPicPr>
          <p:cNvPr id="901" name="Google Shape;901;p78">
            <a:hlinkClick r:id="rId3"/>
          </p:cNvPr>
          <p:cNvPicPr preferRelativeResize="0"/>
          <p:nvPr/>
        </p:nvPicPr>
        <p:blipFill rotWithShape="1">
          <a:blip r:embed="rId4">
            <a:alphaModFix/>
          </a:blip>
          <a:srcRect/>
          <a:stretch/>
        </p:blipFill>
        <p:spPr>
          <a:xfrm>
            <a:off x="0" y="4429125"/>
            <a:ext cx="9144000" cy="714375"/>
          </a:xfrm>
          <a:prstGeom prst="rect">
            <a:avLst/>
          </a:prstGeom>
          <a:noFill/>
          <a:ln>
            <a:noFill/>
          </a:ln>
        </p:spPr>
      </p:pic>
      <p:pic>
        <p:nvPicPr>
          <p:cNvPr id="902" name="Google Shape;902;p78"/>
          <p:cNvPicPr preferRelativeResize="0"/>
          <p:nvPr/>
        </p:nvPicPr>
        <p:blipFill rotWithShape="1">
          <a:blip r:embed="rId5">
            <a:alphaModFix/>
          </a:blip>
          <a:srcRect/>
          <a:stretch/>
        </p:blipFill>
        <p:spPr>
          <a:xfrm>
            <a:off x="471375" y="1060305"/>
            <a:ext cx="2704742" cy="2704728"/>
          </a:xfrm>
          <a:prstGeom prst="rect">
            <a:avLst/>
          </a:prstGeom>
          <a:noFill/>
          <a:ln>
            <a:noFill/>
          </a:ln>
        </p:spPr>
      </p:pic>
      <p:pic>
        <p:nvPicPr>
          <p:cNvPr id="903" name="Google Shape;903;p78"/>
          <p:cNvPicPr preferRelativeResize="0"/>
          <p:nvPr/>
        </p:nvPicPr>
        <p:blipFill rotWithShape="1">
          <a:blip r:embed="rId6">
            <a:alphaModFix/>
          </a:blip>
          <a:srcRect/>
          <a:stretch/>
        </p:blipFill>
        <p:spPr>
          <a:xfrm>
            <a:off x="5967884" y="1060297"/>
            <a:ext cx="2704742" cy="2704728"/>
          </a:xfrm>
          <a:prstGeom prst="rect">
            <a:avLst/>
          </a:prstGeom>
          <a:noFill/>
          <a:ln>
            <a:noFill/>
          </a:ln>
        </p:spPr>
      </p:pic>
      <p:pic>
        <p:nvPicPr>
          <p:cNvPr id="904" name="Google Shape;904;p78"/>
          <p:cNvPicPr preferRelativeResize="0"/>
          <p:nvPr/>
        </p:nvPicPr>
        <p:blipFill rotWithShape="1">
          <a:blip r:embed="rId7">
            <a:alphaModFix/>
          </a:blip>
          <a:srcRect/>
          <a:stretch/>
        </p:blipFill>
        <p:spPr>
          <a:xfrm>
            <a:off x="3219629" y="1060302"/>
            <a:ext cx="2704742" cy="2704728"/>
          </a:xfrm>
          <a:prstGeom prst="rect">
            <a:avLst/>
          </a:prstGeom>
          <a:noFill/>
          <a:ln>
            <a:noFill/>
          </a:ln>
        </p:spPr>
      </p:pic>
      <p:sp>
        <p:nvSpPr>
          <p:cNvPr id="905" name="Google Shape;905;p78">
            <a:hlinkClick r:id="rId8"/>
          </p:cNvPr>
          <p:cNvSpPr/>
          <p:nvPr/>
        </p:nvSpPr>
        <p:spPr>
          <a:xfrm>
            <a:off x="-63500" y="-635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sp>
        <p:nvSpPr>
          <p:cNvPr id="910" name="Google Shape;910;p7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tr-TR"/>
              <a:t>27</a:t>
            </a:fld>
            <a:endParaRPr/>
          </a:p>
        </p:txBody>
      </p:sp>
      <p:pic>
        <p:nvPicPr>
          <p:cNvPr id="911" name="Google Shape;911;p79">
            <a:hlinkClick r:id="rId3"/>
          </p:cNvPr>
          <p:cNvPicPr preferRelativeResize="0"/>
          <p:nvPr/>
        </p:nvPicPr>
        <p:blipFill rotWithShape="1">
          <a:blip r:embed="rId4">
            <a:alphaModFix/>
          </a:blip>
          <a:srcRect/>
          <a:stretch/>
        </p:blipFill>
        <p:spPr>
          <a:xfrm>
            <a:off x="2400425" y="1796562"/>
            <a:ext cx="4535950" cy="15503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sp>
        <p:nvSpPr>
          <p:cNvPr id="916" name="Google Shape;916;p80"/>
          <p:cNvSpPr txBox="1">
            <a:spLocks noGrp="1"/>
          </p:cNvSpPr>
          <p:nvPr>
            <p:ph type="sldNum" idx="12"/>
          </p:nvPr>
        </p:nvSpPr>
        <p:spPr>
          <a:xfrm>
            <a:off x="8472458" y="4663217"/>
            <a:ext cx="548700" cy="393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000"/>
              <a:buNone/>
            </a:pPr>
            <a:fld id="{00000000-1234-1234-1234-123412341234}" type="slidenum">
              <a:rPr lang="tr-TR"/>
              <a:t>28</a:t>
            </a:fld>
            <a:endParaRPr/>
          </a:p>
        </p:txBody>
      </p:sp>
      <p:grpSp>
        <p:nvGrpSpPr>
          <p:cNvPr id="917" name="Google Shape;917;p80"/>
          <p:cNvGrpSpPr/>
          <p:nvPr/>
        </p:nvGrpSpPr>
        <p:grpSpPr>
          <a:xfrm>
            <a:off x="5410301" y="719490"/>
            <a:ext cx="3356124" cy="3829046"/>
            <a:chOff x="2602525" y="317054"/>
            <a:chExt cx="4174283" cy="4762495"/>
          </a:xfrm>
        </p:grpSpPr>
        <p:sp>
          <p:nvSpPr>
            <p:cNvPr id="918" name="Google Shape;918;p80"/>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9" name="Google Shape;919;p80"/>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0" name="Google Shape;920;p80"/>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1" name="Google Shape;921;p80"/>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2" name="Google Shape;922;p80"/>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3" name="Google Shape;923;p80"/>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4" name="Google Shape;924;p80"/>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5" name="Google Shape;925;p80"/>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6" name="Google Shape;926;p80"/>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7" name="Google Shape;927;p80"/>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8" name="Google Shape;928;p80"/>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9" name="Google Shape;929;p80"/>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0" name="Google Shape;930;p80"/>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1" name="Google Shape;931;p80"/>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2" name="Google Shape;932;p80"/>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3" name="Google Shape;933;p80"/>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4" name="Google Shape;934;p80"/>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5" name="Google Shape;935;p80"/>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6" name="Google Shape;936;p80"/>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7" name="Google Shape;937;p80"/>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8" name="Google Shape;938;p80"/>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9" name="Google Shape;939;p80"/>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0" name="Google Shape;940;p80"/>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1" name="Google Shape;941;p80"/>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2" name="Google Shape;942;p80"/>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3" name="Google Shape;943;p80"/>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4" name="Google Shape;944;p80"/>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5" name="Google Shape;945;p80"/>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6" name="Google Shape;946;p80"/>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7" name="Google Shape;947;p80"/>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8" name="Google Shape;948;p80"/>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9" name="Google Shape;949;p80"/>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0" name="Google Shape;950;p80"/>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1" name="Google Shape;951;p80"/>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2" name="Google Shape;952;p80"/>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3" name="Google Shape;953;p80"/>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4" name="Google Shape;954;p80"/>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5" name="Google Shape;955;p80"/>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6" name="Google Shape;956;p80"/>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313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7" name="Google Shape;957;p80"/>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8" name="Google Shape;958;p80"/>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9" name="Google Shape;959;p80"/>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0" name="Google Shape;960;p80"/>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1" name="Google Shape;961;p80"/>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2" name="Google Shape;962;p80"/>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3137"/>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3" name="Google Shape;963;p80"/>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4" name="Google Shape;964;p80"/>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5" name="Google Shape;965;p80"/>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6" name="Google Shape;966;p80"/>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7" name="Google Shape;967;p80"/>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8" name="Google Shape;968;p80"/>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9" name="Google Shape;969;p80"/>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0" name="Google Shape;970;p80"/>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1" name="Google Shape;971;p80"/>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2" name="Google Shape;972;p80"/>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3" name="Google Shape;973;p80"/>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4" name="Google Shape;974;p80"/>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975" name="Google Shape;975;p80"/>
            <p:cNvGrpSpPr/>
            <p:nvPr/>
          </p:nvGrpSpPr>
          <p:grpSpPr>
            <a:xfrm>
              <a:off x="2941619" y="3895613"/>
              <a:ext cx="483621" cy="510995"/>
              <a:chOff x="4345944" y="4626313"/>
              <a:chExt cx="483621" cy="510995"/>
            </a:xfrm>
          </p:grpSpPr>
          <p:grpSp>
            <p:nvGrpSpPr>
              <p:cNvPr id="976" name="Google Shape;976;p80"/>
              <p:cNvGrpSpPr/>
              <p:nvPr/>
            </p:nvGrpSpPr>
            <p:grpSpPr>
              <a:xfrm>
                <a:off x="4345944" y="4852987"/>
                <a:ext cx="474200" cy="284321"/>
                <a:chOff x="4345944" y="4852987"/>
                <a:chExt cx="474200" cy="284321"/>
              </a:xfrm>
            </p:grpSpPr>
            <p:sp>
              <p:nvSpPr>
                <p:cNvPr id="977" name="Google Shape;977;p80"/>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8" name="Google Shape;978;p80"/>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9" name="Google Shape;979;p80"/>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980" name="Google Shape;980;p80"/>
                <p:cNvGrpSpPr/>
                <p:nvPr/>
              </p:nvGrpSpPr>
              <p:grpSpPr>
                <a:xfrm>
                  <a:off x="4457040" y="4985575"/>
                  <a:ext cx="133724" cy="77247"/>
                  <a:chOff x="4457040" y="4985575"/>
                  <a:chExt cx="133724" cy="77247"/>
                </a:xfrm>
              </p:grpSpPr>
              <p:sp>
                <p:nvSpPr>
                  <p:cNvPr id="981" name="Google Shape;981;p80"/>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2" name="Google Shape;982;p80"/>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983" name="Google Shape;983;p80"/>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4" name="Google Shape;984;p80"/>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5" name="Google Shape;985;p80"/>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6" name="Google Shape;986;p80"/>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7" name="Google Shape;987;p80"/>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8" name="Google Shape;988;p80"/>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9" name="Google Shape;989;p80"/>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0" name="Google Shape;990;p80"/>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1" name="Google Shape;991;p80"/>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2" name="Google Shape;992;p80"/>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3" name="Google Shape;993;p80"/>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4" name="Google Shape;994;p80"/>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5" name="Google Shape;995;p80"/>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6" name="Google Shape;996;p80"/>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7" name="Google Shape;997;p80"/>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8" name="Google Shape;998;p80"/>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9" name="Google Shape;999;p80"/>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0" name="Google Shape;1000;p80"/>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1" name="Google Shape;1001;p80"/>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2" name="Google Shape;1002;p80"/>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3" name="Google Shape;1003;p80"/>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4" name="Google Shape;1004;p80"/>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5" name="Google Shape;1005;p80"/>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6" name="Google Shape;1006;p80"/>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7" name="Google Shape;1007;p80"/>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8" name="Google Shape;1008;p80"/>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9" name="Google Shape;1009;p80"/>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0" name="Google Shape;1010;p80"/>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1" name="Google Shape;1011;p80"/>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2" name="Google Shape;1012;p80"/>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3" name="Google Shape;1013;p80"/>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4" name="Google Shape;1014;p80"/>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5" name="Google Shape;1015;p80"/>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6" name="Google Shape;1016;p80"/>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7" name="Google Shape;1017;p80"/>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8" name="Google Shape;1018;p80"/>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9" name="Google Shape;1019;p80"/>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0" name="Google Shape;1020;p80"/>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1" name="Google Shape;1021;p80"/>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2" name="Google Shape;1022;p80"/>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3" name="Google Shape;1023;p80"/>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4" name="Google Shape;1024;p80"/>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5" name="Google Shape;1025;p80"/>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6" name="Google Shape;1026;p80"/>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7" name="Google Shape;1027;p80"/>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8" name="Google Shape;1028;p80"/>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9" name="Google Shape;1029;p80"/>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0" name="Google Shape;1030;p80"/>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1" name="Google Shape;1031;p80"/>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2" name="Google Shape;1032;p80"/>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3" name="Google Shape;1033;p80"/>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4" name="Google Shape;1034;p80"/>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5" name="Google Shape;1035;p80"/>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6" name="Google Shape;1036;p80"/>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7" name="Google Shape;1037;p80"/>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8" name="Google Shape;1038;p80"/>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9" name="Google Shape;1039;p80"/>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0" name="Google Shape;1040;p80"/>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1" name="Google Shape;1041;p80"/>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2" name="Google Shape;1042;p80"/>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3" name="Google Shape;1043;p80"/>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4" name="Google Shape;1044;p80"/>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5" name="Google Shape;1045;p80"/>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6" name="Google Shape;1046;p80"/>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47" name="Google Shape;1047;p80"/>
              <p:cNvGrpSpPr/>
              <p:nvPr/>
            </p:nvGrpSpPr>
            <p:grpSpPr>
              <a:xfrm>
                <a:off x="4543079" y="4626313"/>
                <a:ext cx="286486" cy="386884"/>
                <a:chOff x="4543079" y="4626313"/>
                <a:chExt cx="286486" cy="386884"/>
              </a:xfrm>
            </p:grpSpPr>
            <p:grpSp>
              <p:nvGrpSpPr>
                <p:cNvPr id="1048" name="Google Shape;1048;p80"/>
                <p:cNvGrpSpPr/>
                <p:nvPr/>
              </p:nvGrpSpPr>
              <p:grpSpPr>
                <a:xfrm>
                  <a:off x="4543079" y="4626313"/>
                  <a:ext cx="286486" cy="386884"/>
                  <a:chOff x="4543079" y="4626313"/>
                  <a:chExt cx="286486" cy="386884"/>
                </a:xfrm>
              </p:grpSpPr>
              <p:sp>
                <p:nvSpPr>
                  <p:cNvPr id="1049" name="Google Shape;1049;p80"/>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0" name="Google Shape;1050;p80"/>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1" name="Google Shape;1051;p80"/>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2" name="Google Shape;1052;p80"/>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3" name="Google Shape;1053;p80"/>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054" name="Google Shape;1054;p80"/>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5" name="Google Shape;1055;p80"/>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6" name="Google Shape;1056;p80"/>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1057" name="Google Shape;1057;p80"/>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8" name="Google Shape;1058;p80"/>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9" name="Google Shape;1059;p80"/>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0" name="Google Shape;1060;p80"/>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1" name="Google Shape;1061;p80"/>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2" name="Google Shape;1062;p80"/>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063" name="Google Shape;1063;p80"/>
          <p:cNvSpPr txBox="1">
            <a:spLocks noGrp="1"/>
          </p:cNvSpPr>
          <p:nvPr>
            <p:ph type="ctrTitle" idx="4294967295"/>
          </p:nvPr>
        </p:nvSpPr>
        <p:spPr>
          <a:xfrm>
            <a:off x="685800" y="1202438"/>
            <a:ext cx="4343700" cy="8328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Thin"/>
              <a:buNone/>
            </a:pPr>
            <a:r>
              <a:rPr lang="tr-TR" sz="7200" b="0" i="0" u="none" strike="noStrike" cap="none">
                <a:solidFill>
                  <a:srgbClr val="741B47"/>
                </a:solidFill>
                <a:latin typeface="Raleway Thin"/>
                <a:ea typeface="Raleway Thin"/>
                <a:cs typeface="Raleway Thin"/>
                <a:sym typeface="Raleway Thin"/>
              </a:rPr>
              <a:t>THANKS!</a:t>
            </a:r>
            <a:endParaRPr sz="7200" b="0" i="0" u="none" strike="noStrike" cap="none">
              <a:solidFill>
                <a:srgbClr val="741B47"/>
              </a:solidFill>
              <a:latin typeface="Raleway Thin"/>
              <a:ea typeface="Raleway Thin"/>
              <a:cs typeface="Raleway Thin"/>
              <a:sym typeface="Raleway Thin"/>
            </a:endParaRPr>
          </a:p>
        </p:txBody>
      </p:sp>
      <p:sp>
        <p:nvSpPr>
          <p:cNvPr id="1064" name="Google Shape;1064;p80"/>
          <p:cNvSpPr txBox="1">
            <a:spLocks noGrp="1"/>
          </p:cNvSpPr>
          <p:nvPr>
            <p:ph type="subTitle" idx="4294967295"/>
          </p:nvPr>
        </p:nvSpPr>
        <p:spPr>
          <a:xfrm>
            <a:off x="685800" y="2021047"/>
            <a:ext cx="4343700" cy="26514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600"/>
              </a:spcBef>
              <a:spcAft>
                <a:spcPts val="0"/>
              </a:spcAft>
              <a:buClr>
                <a:schemeClr val="accent1"/>
              </a:buClr>
              <a:buSzPts val="1800"/>
              <a:buFont typeface="Barlow Light"/>
              <a:buNone/>
            </a:pPr>
            <a:r>
              <a:rPr lang="tr-TR" sz="3600" b="1" i="0" u="none" strike="noStrike" cap="none" dirty="0" err="1">
                <a:solidFill>
                  <a:srgbClr val="000000"/>
                </a:solidFill>
                <a:latin typeface="Barlow"/>
                <a:ea typeface="Barlow"/>
                <a:cs typeface="Barlow"/>
                <a:sym typeface="Barlow"/>
              </a:rPr>
              <a:t>Any</a:t>
            </a:r>
            <a:r>
              <a:rPr lang="tr-TR" sz="3600" b="1" i="0" u="none" strike="noStrike" cap="none" dirty="0">
                <a:solidFill>
                  <a:srgbClr val="000000"/>
                </a:solidFill>
                <a:latin typeface="Barlow"/>
                <a:ea typeface="Barlow"/>
                <a:cs typeface="Barlow"/>
                <a:sym typeface="Barlow"/>
              </a:rPr>
              <a:t> </a:t>
            </a:r>
            <a:r>
              <a:rPr lang="tr-TR" sz="3600" b="1" i="0" u="none" strike="noStrike" cap="none" dirty="0" err="1">
                <a:solidFill>
                  <a:srgbClr val="000000"/>
                </a:solidFill>
                <a:latin typeface="Barlow"/>
                <a:ea typeface="Barlow"/>
                <a:cs typeface="Barlow"/>
                <a:sym typeface="Barlow"/>
              </a:rPr>
              <a:t>questions</a:t>
            </a:r>
            <a:r>
              <a:rPr lang="tr-TR" sz="3600" b="1" i="0" u="none" strike="noStrike" cap="none" dirty="0">
                <a:solidFill>
                  <a:srgbClr val="000000"/>
                </a:solidFill>
                <a:latin typeface="Barlow"/>
                <a:ea typeface="Barlow"/>
                <a:cs typeface="Barlow"/>
                <a:sym typeface="Barlow"/>
              </a:rPr>
              <a:t>?</a:t>
            </a:r>
            <a:endParaRPr sz="3600" b="1" i="0" u="none" strike="noStrike" cap="none" dirty="0">
              <a:solidFill>
                <a:srgbClr val="000000"/>
              </a:solidFill>
              <a:latin typeface="Barlow"/>
              <a:ea typeface="Barlow"/>
              <a:cs typeface="Barlow"/>
              <a:sym typeface="Barlow"/>
            </a:endParaRPr>
          </a:p>
          <a:p>
            <a:pPr marL="457200" marR="0" lvl="0" indent="-228600" algn="l" rtl="0">
              <a:lnSpc>
                <a:spcPct val="110000"/>
              </a:lnSpc>
              <a:spcBef>
                <a:spcPts val="0"/>
              </a:spcBef>
              <a:spcAft>
                <a:spcPts val="0"/>
              </a:spcAft>
              <a:buClr>
                <a:schemeClr val="dk2"/>
              </a:buClr>
              <a:buSzPts val="1800"/>
              <a:buFont typeface="Arial"/>
              <a:buNone/>
            </a:pPr>
            <a:endParaRPr sz="1800" b="0" i="0" u="none" strike="noStrike" cap="none" dirty="0">
              <a:solidFill>
                <a:schemeClr val="dk2"/>
              </a:solidFill>
              <a:latin typeface="Arial"/>
              <a:ea typeface="Arial"/>
              <a:cs typeface="Arial"/>
              <a:sym typeface="Arial"/>
            </a:endParaRPr>
          </a:p>
        </p:txBody>
      </p:sp>
      <p:pic>
        <p:nvPicPr>
          <p:cNvPr id="1065" name="Google Shape;1065;p80"/>
          <p:cNvPicPr preferRelativeResize="0"/>
          <p:nvPr/>
        </p:nvPicPr>
        <p:blipFill rotWithShape="1">
          <a:blip r:embed="rId3">
            <a:alphaModFix/>
          </a:blip>
          <a:srcRect/>
          <a:stretch/>
        </p:blipFill>
        <p:spPr>
          <a:xfrm>
            <a:off x="4512147" y="623245"/>
            <a:ext cx="2361997" cy="258343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2"/>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dirty="0">
              <a:solidFill>
                <a:schemeClr val="lt1"/>
              </a:solidFill>
              <a:latin typeface="Raleway Thin"/>
              <a:ea typeface="Raleway Thin"/>
              <a:cs typeface="Raleway Thin"/>
              <a:sym typeface="Raleway Thin"/>
            </a:endParaRPr>
          </a:p>
        </p:txBody>
      </p:sp>
      <p:sp>
        <p:nvSpPr>
          <p:cNvPr id="384" name="Google Shape;384;p22"/>
          <p:cNvSpPr txBox="1">
            <a:spLocks noGrp="1"/>
          </p:cNvSpPr>
          <p:nvPr>
            <p:ph type="ctrTitle"/>
          </p:nvPr>
        </p:nvSpPr>
        <p:spPr>
          <a:xfrm>
            <a:off x="1020750" y="1866900"/>
            <a:ext cx="8075100" cy="11598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a:solidFill>
                  <a:srgbClr val="71A0CF"/>
                </a:solidFill>
              </a:rPr>
              <a:t>Were you able to finish pre-class material? </a:t>
            </a:r>
            <a:endParaRPr sz="3600">
              <a:solidFill>
                <a:srgbClr val="741B47"/>
              </a:solidFill>
              <a:latin typeface="Raleway Thin"/>
              <a:ea typeface="Raleway Thin"/>
              <a:cs typeface="Raleway Thin"/>
              <a:sym typeface="Raleway Thin"/>
            </a:endParaRPr>
          </a:p>
        </p:txBody>
      </p:sp>
      <p:pic>
        <p:nvPicPr>
          <p:cNvPr id="385" name="Google Shape;385;p22">
            <a:hlinkClick r:id="rId3"/>
          </p:cNvPr>
          <p:cNvPicPr preferRelativeResize="0"/>
          <p:nvPr/>
        </p:nvPicPr>
        <p:blipFill rotWithShape="1">
          <a:blip r:embed="rId4">
            <a:alphaModFix/>
          </a:blip>
          <a:srcRect/>
          <a:stretch/>
        </p:blipFill>
        <p:spPr>
          <a:xfrm>
            <a:off x="0" y="4429125"/>
            <a:ext cx="9144000" cy="714375"/>
          </a:xfrm>
          <a:prstGeom prst="rect">
            <a:avLst/>
          </a:prstGeom>
          <a:noFill/>
          <a:ln>
            <a:noFill/>
          </a:ln>
        </p:spPr>
      </p:pic>
      <p:sp>
        <p:nvSpPr>
          <p:cNvPr id="386" name="Google Shape;386;p22">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22"/>
          <p:cNvSpPr txBox="1">
            <a:spLocks noGrp="1"/>
          </p:cNvSpPr>
          <p:nvPr>
            <p:ph type="title" idx="4294967295"/>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dirty="0" err="1">
                <a:solidFill>
                  <a:srgbClr val="741B47"/>
                </a:solidFill>
                <a:latin typeface="Raleway Thin"/>
                <a:ea typeface="Raleway Thin"/>
                <a:cs typeface="Raleway Thin"/>
                <a:sym typeface="Raleway Thin"/>
              </a:rPr>
              <a:t>Introduction</a:t>
            </a:r>
            <a:endParaRPr sz="4000" dirty="0">
              <a:solidFill>
                <a:srgbClr val="419DD3"/>
              </a:solidFill>
              <a:latin typeface="Raleway Thin"/>
              <a:ea typeface="Raleway Thin"/>
              <a:cs typeface="Raleway Thin"/>
              <a:sym typeface="Raleway Thin"/>
            </a:endParaRPr>
          </a:p>
          <a:p>
            <a:pPr marL="0" lvl="0" indent="0" algn="l" rtl="0">
              <a:lnSpc>
                <a:spcPct val="80000"/>
              </a:lnSpc>
              <a:spcBef>
                <a:spcPts val="0"/>
              </a:spcBef>
              <a:spcAft>
                <a:spcPts val="0"/>
              </a:spcAft>
              <a:buSzPts val="4800"/>
              <a:buNone/>
            </a:pPr>
            <a:endParaRPr sz="4000" dirty="0">
              <a:solidFill>
                <a:srgbClr val="741B47"/>
              </a:solidFill>
              <a:latin typeface="Raleway Thin"/>
              <a:ea typeface="Raleway Thin"/>
              <a:cs typeface="Raleway Thin"/>
              <a:sym typeface="Raleway Thi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23"/>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Raleway Thin"/>
              <a:ea typeface="Raleway Thin"/>
              <a:cs typeface="Raleway Thin"/>
              <a:sym typeface="Raleway Thin"/>
            </a:endParaRPr>
          </a:p>
        </p:txBody>
      </p:sp>
      <p:sp>
        <p:nvSpPr>
          <p:cNvPr id="393" name="Google Shape;393;p23"/>
          <p:cNvSpPr txBox="1">
            <a:spLocks noGrp="1"/>
          </p:cNvSpPr>
          <p:nvPr>
            <p:ph type="ctrTitle"/>
          </p:nvPr>
        </p:nvSpPr>
        <p:spPr>
          <a:xfrm>
            <a:off x="859950" y="1991850"/>
            <a:ext cx="8075100" cy="11598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a:solidFill>
                  <a:srgbClr val="71A0CF"/>
                </a:solidFill>
              </a:rPr>
              <a:t>How long did it take to finish it?</a:t>
            </a:r>
            <a:endParaRPr sz="3600">
              <a:solidFill>
                <a:srgbClr val="741B47"/>
              </a:solidFill>
              <a:latin typeface="Raleway Thin"/>
              <a:ea typeface="Raleway Thin"/>
              <a:cs typeface="Raleway Thin"/>
              <a:sym typeface="Raleway Thin"/>
            </a:endParaRPr>
          </a:p>
        </p:txBody>
      </p:sp>
      <p:pic>
        <p:nvPicPr>
          <p:cNvPr id="394" name="Google Shape;394;p23">
            <a:hlinkClick r:id="rId3"/>
          </p:cNvPr>
          <p:cNvPicPr preferRelativeResize="0"/>
          <p:nvPr/>
        </p:nvPicPr>
        <p:blipFill rotWithShape="1">
          <a:blip r:embed="rId4">
            <a:alphaModFix/>
          </a:blip>
          <a:srcRect/>
          <a:stretch/>
        </p:blipFill>
        <p:spPr>
          <a:xfrm>
            <a:off x="0" y="4429125"/>
            <a:ext cx="9144000" cy="714375"/>
          </a:xfrm>
          <a:prstGeom prst="rect">
            <a:avLst/>
          </a:prstGeom>
          <a:noFill/>
          <a:ln>
            <a:noFill/>
          </a:ln>
        </p:spPr>
      </p:pic>
      <p:sp>
        <p:nvSpPr>
          <p:cNvPr id="395" name="Google Shape;395;p23">
            <a:hlinkClick r:id="rId5"/>
          </p:cNvPr>
          <p:cNvSpPr/>
          <p:nvPr/>
        </p:nvSpPr>
        <p:spPr>
          <a:xfrm>
            <a:off x="0" y="5207000"/>
            <a:ext cx="12600" cy="1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23"/>
          <p:cNvSpPr txBox="1">
            <a:spLocks noGrp="1"/>
          </p:cNvSpPr>
          <p:nvPr>
            <p:ph type="title" idx="4294967295"/>
          </p:nvPr>
        </p:nvSpPr>
        <p:spPr>
          <a:xfrm>
            <a:off x="431800" y="173800"/>
            <a:ext cx="5640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tr-TR" sz="4000">
                <a:solidFill>
                  <a:srgbClr val="741B47"/>
                </a:solidFill>
                <a:latin typeface="Raleway Thin"/>
                <a:ea typeface="Raleway Thin"/>
                <a:cs typeface="Raleway Thin"/>
                <a:sym typeface="Raleway Thin"/>
              </a:rPr>
              <a:t>Introduction</a:t>
            </a:r>
            <a:endParaRPr sz="4000">
              <a:solidFill>
                <a:srgbClr val="419DD3"/>
              </a:solidFill>
              <a:latin typeface="Raleway Thin"/>
              <a:ea typeface="Raleway Thin"/>
              <a:cs typeface="Raleway Thin"/>
              <a:sym typeface="Raleway Thin"/>
            </a:endParaRPr>
          </a:p>
          <a:p>
            <a:pPr marL="0" lvl="0" indent="0" algn="l" rtl="0">
              <a:lnSpc>
                <a:spcPct val="80000"/>
              </a:lnSpc>
              <a:spcBef>
                <a:spcPts val="0"/>
              </a:spcBef>
              <a:spcAft>
                <a:spcPts val="0"/>
              </a:spcAft>
              <a:buSzPts val="4800"/>
              <a:buNone/>
            </a:pPr>
            <a:endParaRPr sz="4000">
              <a:solidFill>
                <a:srgbClr val="741B47"/>
              </a:solidFill>
              <a:latin typeface="Raleway Thin"/>
              <a:ea typeface="Raleway Thin"/>
              <a:cs typeface="Raleway Thin"/>
              <a:sym typeface="Raleway Thi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57"/>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5</a:t>
            </a:fld>
            <a:endParaRPr/>
          </a:p>
        </p:txBody>
      </p:sp>
      <p:sp>
        <p:nvSpPr>
          <p:cNvPr id="714" name="Google Shape;714;p57"/>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pic>
        <p:nvPicPr>
          <p:cNvPr id="715" name="Google Shape;715;p57"/>
          <p:cNvPicPr preferRelativeResize="0"/>
          <p:nvPr/>
        </p:nvPicPr>
        <p:blipFill rotWithShape="1">
          <a:blip r:embed="rId3">
            <a:alphaModFix/>
          </a:blip>
          <a:srcRect/>
          <a:stretch/>
        </p:blipFill>
        <p:spPr>
          <a:xfrm>
            <a:off x="799075" y="2753225"/>
            <a:ext cx="1031400" cy="1031400"/>
          </a:xfrm>
          <a:prstGeom prst="rect">
            <a:avLst/>
          </a:prstGeom>
          <a:noFill/>
          <a:ln w="9525" cap="flat" cmpd="sng">
            <a:solidFill>
              <a:srgbClr val="000000"/>
            </a:solidFill>
            <a:prstDash val="solid"/>
            <a:round/>
            <a:headEnd type="none" w="sm" len="sm"/>
            <a:tailEnd type="none" w="sm" len="sm"/>
          </a:ln>
        </p:spPr>
      </p:pic>
      <p:sp>
        <p:nvSpPr>
          <p:cNvPr id="716" name="Google Shape;716;p57"/>
          <p:cNvSpPr/>
          <p:nvPr/>
        </p:nvSpPr>
        <p:spPr>
          <a:xfrm>
            <a:off x="1933875" y="3119063"/>
            <a:ext cx="694200" cy="2997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17" name="Google Shape;717;p57"/>
          <p:cNvPicPr preferRelativeResize="0"/>
          <p:nvPr/>
        </p:nvPicPr>
        <p:blipFill rotWithShape="1">
          <a:blip r:embed="rId4">
            <a:alphaModFix/>
          </a:blip>
          <a:srcRect/>
          <a:stretch/>
        </p:blipFill>
        <p:spPr>
          <a:xfrm>
            <a:off x="2248825" y="1688200"/>
            <a:ext cx="3751275" cy="2245375"/>
          </a:xfrm>
          <a:prstGeom prst="rect">
            <a:avLst/>
          </a:prstGeom>
          <a:noFill/>
          <a:ln>
            <a:noFill/>
          </a:ln>
        </p:spPr>
      </p:pic>
      <p:sp>
        <p:nvSpPr>
          <p:cNvPr id="718" name="Google Shape;718;p57"/>
          <p:cNvSpPr/>
          <p:nvPr/>
        </p:nvSpPr>
        <p:spPr>
          <a:xfrm>
            <a:off x="5652025" y="3119063"/>
            <a:ext cx="694200" cy="2997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 name="Google Shape;719;p57"/>
          <p:cNvSpPr txBox="1"/>
          <p:nvPr/>
        </p:nvSpPr>
        <p:spPr>
          <a:xfrm>
            <a:off x="6494650" y="1802038"/>
            <a:ext cx="2364300" cy="2555100"/>
          </a:xfrm>
          <a:prstGeom prst="rect">
            <a:avLst/>
          </a:prstGeom>
          <a:noFill/>
          <a:ln>
            <a:noFill/>
          </a:ln>
        </p:spPr>
        <p:txBody>
          <a:bodyPr spcFirstLastPara="1" wrap="square" lIns="91425" tIns="91425" rIns="91425" bIns="91425" anchor="t" anchorCtr="0">
            <a:spAutoFit/>
          </a:bodyPr>
          <a:lstStyle/>
          <a:p>
            <a:pPr marL="457200" marR="0" lvl="0" indent="-368300" algn="l" rtl="0">
              <a:lnSpc>
                <a:spcPct val="100000"/>
              </a:lnSpc>
              <a:spcBef>
                <a:spcPts val="0"/>
              </a:spcBef>
              <a:spcAft>
                <a:spcPts val="0"/>
              </a:spcAft>
              <a:buClr>
                <a:srgbClr val="073763"/>
              </a:buClr>
              <a:buSzPts val="2200"/>
              <a:buFont typeface="Barlow"/>
              <a:buChar char="●"/>
            </a:pPr>
            <a:r>
              <a:rPr lang="tr-TR" sz="2200" b="1" i="0" u="none" strike="noStrike" cap="none">
                <a:solidFill>
                  <a:srgbClr val="073763"/>
                </a:solidFill>
                <a:latin typeface="Barlow"/>
                <a:ea typeface="Barlow"/>
                <a:cs typeface="Barlow"/>
                <a:sym typeface="Barlow"/>
              </a:rPr>
              <a:t>Music</a:t>
            </a:r>
            <a:endParaRPr sz="2200" b="1" i="0" u="none" strike="noStrike" cap="none">
              <a:solidFill>
                <a:srgbClr val="073763"/>
              </a:solidFill>
              <a:latin typeface="Barlow"/>
              <a:ea typeface="Barlow"/>
              <a:cs typeface="Barlow"/>
              <a:sym typeface="Barlow"/>
            </a:endParaRPr>
          </a:p>
          <a:p>
            <a:pPr marL="457200" marR="0" lvl="0" indent="-368300" algn="l" rtl="0">
              <a:lnSpc>
                <a:spcPct val="100000"/>
              </a:lnSpc>
              <a:spcBef>
                <a:spcPts val="0"/>
              </a:spcBef>
              <a:spcAft>
                <a:spcPts val="0"/>
              </a:spcAft>
              <a:buClr>
                <a:srgbClr val="073763"/>
              </a:buClr>
              <a:buSzPts val="2200"/>
              <a:buFont typeface="Barlow"/>
              <a:buChar char="●"/>
            </a:pPr>
            <a:r>
              <a:rPr lang="tr-TR" sz="2200" b="1" i="0" u="none" strike="noStrike" cap="none">
                <a:solidFill>
                  <a:srgbClr val="073763"/>
                </a:solidFill>
                <a:latin typeface="Barlow"/>
                <a:ea typeface="Barlow"/>
                <a:cs typeface="Barlow"/>
                <a:sym typeface="Barlow"/>
              </a:rPr>
              <a:t>Video</a:t>
            </a:r>
            <a:endParaRPr sz="2200" b="1" i="0" u="none" strike="noStrike" cap="none">
              <a:solidFill>
                <a:srgbClr val="073763"/>
              </a:solidFill>
              <a:latin typeface="Barlow"/>
              <a:ea typeface="Barlow"/>
              <a:cs typeface="Barlow"/>
              <a:sym typeface="Barlow"/>
            </a:endParaRPr>
          </a:p>
          <a:p>
            <a:pPr marL="457200" marR="0" lvl="0" indent="-368300" algn="l" rtl="0">
              <a:lnSpc>
                <a:spcPct val="100000"/>
              </a:lnSpc>
              <a:spcBef>
                <a:spcPts val="0"/>
              </a:spcBef>
              <a:spcAft>
                <a:spcPts val="0"/>
              </a:spcAft>
              <a:buClr>
                <a:srgbClr val="073763"/>
              </a:buClr>
              <a:buSzPts val="2200"/>
              <a:buFont typeface="Barlow"/>
              <a:buChar char="●"/>
            </a:pPr>
            <a:r>
              <a:rPr lang="tr-TR" sz="2200" b="1" i="0" u="none" strike="noStrike" cap="none">
                <a:solidFill>
                  <a:srgbClr val="073763"/>
                </a:solidFill>
                <a:latin typeface="Barlow"/>
                <a:ea typeface="Barlow"/>
                <a:cs typeface="Barlow"/>
                <a:sym typeface="Barlow"/>
              </a:rPr>
              <a:t>Chat</a:t>
            </a:r>
            <a:endParaRPr sz="2200" b="1" i="0" u="none" strike="noStrike" cap="none">
              <a:solidFill>
                <a:srgbClr val="073763"/>
              </a:solidFill>
              <a:latin typeface="Barlow"/>
              <a:ea typeface="Barlow"/>
              <a:cs typeface="Barlow"/>
              <a:sym typeface="Barlow"/>
            </a:endParaRPr>
          </a:p>
          <a:p>
            <a:pPr marL="457200" marR="0" lvl="0" indent="-368300" algn="l" rtl="0">
              <a:lnSpc>
                <a:spcPct val="100000"/>
              </a:lnSpc>
              <a:spcBef>
                <a:spcPts val="0"/>
              </a:spcBef>
              <a:spcAft>
                <a:spcPts val="0"/>
              </a:spcAft>
              <a:buClr>
                <a:srgbClr val="073763"/>
              </a:buClr>
              <a:buSzPts val="2200"/>
              <a:buFont typeface="Barlow"/>
              <a:buChar char="●"/>
            </a:pPr>
            <a:r>
              <a:rPr lang="tr-TR" sz="2200" b="1" i="0" u="none" strike="noStrike" cap="none">
                <a:solidFill>
                  <a:srgbClr val="073763"/>
                </a:solidFill>
                <a:latin typeface="Barlow"/>
                <a:ea typeface="Barlow"/>
                <a:cs typeface="Barlow"/>
                <a:sym typeface="Barlow"/>
              </a:rPr>
              <a:t>Shopping</a:t>
            </a:r>
            <a:endParaRPr sz="2200" b="1" i="0" u="none" strike="noStrike" cap="none">
              <a:solidFill>
                <a:srgbClr val="073763"/>
              </a:solidFill>
              <a:latin typeface="Barlow"/>
              <a:ea typeface="Barlow"/>
              <a:cs typeface="Barlow"/>
              <a:sym typeface="Barlow"/>
            </a:endParaRPr>
          </a:p>
          <a:p>
            <a:pPr marL="457200" marR="0" lvl="0" indent="-368300" algn="l" rtl="0">
              <a:lnSpc>
                <a:spcPct val="100000"/>
              </a:lnSpc>
              <a:spcBef>
                <a:spcPts val="0"/>
              </a:spcBef>
              <a:spcAft>
                <a:spcPts val="0"/>
              </a:spcAft>
              <a:buClr>
                <a:srgbClr val="073763"/>
              </a:buClr>
              <a:buSzPts val="2200"/>
              <a:buFont typeface="Barlow"/>
              <a:buChar char="●"/>
            </a:pPr>
            <a:r>
              <a:rPr lang="tr-TR" sz="2200" b="1" i="0" u="none" strike="noStrike" cap="none">
                <a:solidFill>
                  <a:srgbClr val="073763"/>
                </a:solidFill>
                <a:latin typeface="Barlow"/>
                <a:ea typeface="Barlow"/>
                <a:cs typeface="Barlow"/>
                <a:sym typeface="Barlow"/>
              </a:rPr>
              <a:t>Coding</a:t>
            </a:r>
            <a:endParaRPr sz="2200" b="1" i="0" u="none" strike="noStrike" cap="none">
              <a:solidFill>
                <a:srgbClr val="073763"/>
              </a:solidFill>
              <a:latin typeface="Barlow"/>
              <a:ea typeface="Barlow"/>
              <a:cs typeface="Barlow"/>
              <a:sym typeface="Barlow"/>
            </a:endParaRPr>
          </a:p>
          <a:p>
            <a:pPr marL="457200" marR="0" lvl="0" indent="-368300" algn="l" rtl="0">
              <a:lnSpc>
                <a:spcPct val="100000"/>
              </a:lnSpc>
              <a:spcBef>
                <a:spcPts val="0"/>
              </a:spcBef>
              <a:spcAft>
                <a:spcPts val="0"/>
              </a:spcAft>
              <a:buClr>
                <a:srgbClr val="073763"/>
              </a:buClr>
              <a:buSzPts val="2200"/>
              <a:buFont typeface="Barlow"/>
              <a:buChar char="●"/>
            </a:pPr>
            <a:r>
              <a:rPr lang="tr-TR" sz="2200" b="1" i="0" u="none" strike="noStrike" cap="none">
                <a:solidFill>
                  <a:srgbClr val="073763"/>
                </a:solidFill>
                <a:latin typeface="Barlow"/>
                <a:ea typeface="Barlow"/>
                <a:cs typeface="Barlow"/>
                <a:sym typeface="Barlow"/>
              </a:rPr>
              <a:t>Reading</a:t>
            </a:r>
            <a:endParaRPr sz="2200" b="1" i="0" u="none" strike="noStrike" cap="none">
              <a:solidFill>
                <a:srgbClr val="073763"/>
              </a:solidFill>
              <a:latin typeface="Barlow"/>
              <a:ea typeface="Barlow"/>
              <a:cs typeface="Barlow"/>
              <a:sym typeface="Barlow"/>
            </a:endParaRPr>
          </a:p>
          <a:p>
            <a:pPr marL="457200" marR="0" lvl="0" indent="-368300" algn="l" rtl="0">
              <a:lnSpc>
                <a:spcPct val="100000"/>
              </a:lnSpc>
              <a:spcBef>
                <a:spcPts val="0"/>
              </a:spcBef>
              <a:spcAft>
                <a:spcPts val="0"/>
              </a:spcAft>
              <a:buClr>
                <a:srgbClr val="073763"/>
              </a:buClr>
              <a:buSzPts val="2200"/>
              <a:buFont typeface="Barlow"/>
              <a:buChar char="●"/>
            </a:pPr>
            <a:r>
              <a:rPr lang="tr-TR" sz="2200" b="1" i="0" u="none" strike="noStrike" cap="none">
                <a:solidFill>
                  <a:srgbClr val="073763"/>
                </a:solidFill>
                <a:latin typeface="Barlow"/>
                <a:ea typeface="Barlow"/>
                <a:cs typeface="Barlow"/>
                <a:sym typeface="Barlow"/>
              </a:rPr>
              <a:t>Gaming</a:t>
            </a:r>
            <a:endParaRPr sz="2200" b="1" i="0" u="none" strike="noStrike" cap="none">
              <a:solidFill>
                <a:srgbClr val="073763"/>
              </a:solidFill>
              <a:latin typeface="Barlow"/>
              <a:ea typeface="Barlow"/>
              <a:cs typeface="Barlow"/>
              <a:sym typeface="Barlow"/>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58"/>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6</a:t>
            </a:fld>
            <a:endParaRPr/>
          </a:p>
        </p:txBody>
      </p:sp>
      <p:sp>
        <p:nvSpPr>
          <p:cNvPr id="725" name="Google Shape;725;p58" descr="Image result for a simple html document"/>
          <p:cNvSpPr/>
          <p:nvPr/>
        </p:nvSpPr>
        <p:spPr>
          <a:xfrm>
            <a:off x="2275605" y="2419349"/>
            <a:ext cx="2448900" cy="2448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58"/>
          <p:cNvSpPr txBox="1"/>
          <p:nvPr/>
        </p:nvSpPr>
        <p:spPr>
          <a:xfrm>
            <a:off x="522950" y="864025"/>
            <a:ext cx="7953900" cy="1787400"/>
          </a:xfrm>
          <a:prstGeom prst="rect">
            <a:avLst/>
          </a:prstGeom>
          <a:no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741B47"/>
              </a:buClr>
              <a:buSzPts val="1800"/>
              <a:buFont typeface="Arial"/>
              <a:buChar char="●"/>
            </a:pPr>
            <a:r>
              <a:rPr lang="en-US" sz="1800" b="1" i="0" u="none" strike="noStrike" cap="none" dirty="0">
                <a:solidFill>
                  <a:srgbClr val="741B47"/>
                </a:solidFill>
                <a:highlight>
                  <a:srgbClr val="FFFFFF"/>
                </a:highlight>
                <a:latin typeface="Arial"/>
                <a:ea typeface="Arial"/>
                <a:cs typeface="Arial"/>
                <a:sym typeface="Arial"/>
              </a:rPr>
              <a:t>OPERATING SYSTEMS:</a:t>
            </a:r>
          </a:p>
          <a:p>
            <a:pPr marL="45720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rgbClr val="741B47"/>
                </a:solidFill>
                <a:highlight>
                  <a:srgbClr val="FFFFFF"/>
                </a:highlight>
                <a:latin typeface="Arial"/>
                <a:ea typeface="Arial"/>
                <a:cs typeface="Arial"/>
                <a:sym typeface="Arial"/>
              </a:rPr>
              <a:t>AN OPERATING SYSTEM (OS) IS </a:t>
            </a:r>
            <a:r>
              <a:rPr lang="en-US" sz="1800" b="1" i="0" u="none" strike="noStrike" cap="none" dirty="0">
                <a:solidFill>
                  <a:srgbClr val="000000"/>
                </a:solidFill>
                <a:highlight>
                  <a:srgbClr val="FFFFFF"/>
                </a:highlight>
                <a:latin typeface="Arial"/>
                <a:ea typeface="Arial"/>
                <a:cs typeface="Arial"/>
                <a:sym typeface="Arial"/>
              </a:rPr>
              <a:t>SYSTEM SOFTWARE</a:t>
            </a:r>
            <a:r>
              <a:rPr lang="en-US" sz="1800" b="1" i="0" u="none" strike="noStrike" cap="none" dirty="0">
                <a:solidFill>
                  <a:srgbClr val="741B47"/>
                </a:solidFill>
                <a:highlight>
                  <a:srgbClr val="FFFFFF"/>
                </a:highlight>
                <a:latin typeface="Arial"/>
                <a:ea typeface="Arial"/>
                <a:cs typeface="Arial"/>
                <a:sym typeface="Arial"/>
              </a:rPr>
              <a:t> THAT MANAGES </a:t>
            </a:r>
            <a:r>
              <a:rPr lang="en-US" sz="1800" b="1" i="0" u="none" strike="noStrike" cap="none" dirty="0">
                <a:solidFill>
                  <a:srgbClr val="000000"/>
                </a:solidFill>
                <a:highlight>
                  <a:srgbClr val="FFFFFF"/>
                </a:highlight>
                <a:latin typeface="Arial"/>
                <a:ea typeface="Arial"/>
                <a:cs typeface="Arial"/>
                <a:sym typeface="Arial"/>
              </a:rPr>
              <a:t>COMPUTER HARDWARE</a:t>
            </a:r>
            <a:r>
              <a:rPr lang="en-US" sz="1800" b="1" i="0" u="none" strike="noStrike" cap="none" dirty="0">
                <a:solidFill>
                  <a:srgbClr val="741B47"/>
                </a:solidFill>
                <a:highlight>
                  <a:srgbClr val="FFFFFF"/>
                </a:highlight>
                <a:latin typeface="Arial"/>
                <a:ea typeface="Arial"/>
                <a:cs typeface="Arial"/>
                <a:sym typeface="Arial"/>
              </a:rPr>
              <a:t> AND </a:t>
            </a:r>
            <a:r>
              <a:rPr lang="en-US" sz="1800" b="1" i="0" u="none" strike="noStrike" cap="none" dirty="0">
                <a:solidFill>
                  <a:srgbClr val="000000"/>
                </a:solidFill>
                <a:highlight>
                  <a:srgbClr val="FFFFFF"/>
                </a:highlight>
                <a:latin typeface="Arial"/>
                <a:ea typeface="Arial"/>
                <a:cs typeface="Arial"/>
                <a:sym typeface="Arial"/>
              </a:rPr>
              <a:t>SOFTWARE</a:t>
            </a:r>
            <a:r>
              <a:rPr lang="en-US" sz="1800" b="1" i="0" u="none" strike="noStrike" cap="none" dirty="0">
                <a:solidFill>
                  <a:srgbClr val="741B47"/>
                </a:solidFill>
                <a:highlight>
                  <a:srgbClr val="FFFFFF"/>
                </a:highlight>
                <a:latin typeface="Arial"/>
                <a:ea typeface="Arial"/>
                <a:cs typeface="Arial"/>
                <a:sym typeface="Arial"/>
              </a:rPr>
              <a:t> RESOURCES AND PROVIDES COMMON </a:t>
            </a:r>
            <a:r>
              <a:rPr lang="en-US" sz="1800" b="1" i="0" u="none" strike="noStrike" cap="none" dirty="0">
                <a:solidFill>
                  <a:srgbClr val="000000"/>
                </a:solidFill>
                <a:highlight>
                  <a:srgbClr val="FFFFFF"/>
                </a:highlight>
                <a:latin typeface="Arial"/>
                <a:ea typeface="Arial"/>
                <a:cs typeface="Arial"/>
                <a:sym typeface="Arial"/>
              </a:rPr>
              <a:t>SERVICES</a:t>
            </a:r>
            <a:r>
              <a:rPr lang="en-US" sz="1800" b="1" i="0" u="none" strike="noStrike" cap="none" dirty="0">
                <a:solidFill>
                  <a:srgbClr val="741B47"/>
                </a:solidFill>
                <a:highlight>
                  <a:srgbClr val="FFFFFF"/>
                </a:highlight>
                <a:latin typeface="Arial"/>
                <a:ea typeface="Arial"/>
                <a:cs typeface="Arial"/>
                <a:sym typeface="Arial"/>
              </a:rPr>
              <a:t> FOR </a:t>
            </a:r>
            <a:r>
              <a:rPr lang="en-US" sz="1800" b="1" i="0" u="none" strike="noStrike" cap="none" dirty="0">
                <a:solidFill>
                  <a:srgbClr val="000000"/>
                </a:solidFill>
                <a:highlight>
                  <a:srgbClr val="FFFFFF"/>
                </a:highlight>
                <a:latin typeface="Arial"/>
                <a:ea typeface="Arial"/>
                <a:cs typeface="Arial"/>
                <a:sym typeface="Arial"/>
              </a:rPr>
              <a:t>COMPUTER PROGRAMS</a:t>
            </a:r>
            <a:r>
              <a:rPr lang="en-US" sz="1800" b="1" i="0" u="none" strike="noStrike" cap="none" dirty="0">
                <a:solidFill>
                  <a:srgbClr val="741B47"/>
                </a:solidFill>
                <a:highlight>
                  <a:srgbClr val="FFFFFF"/>
                </a:highlight>
                <a:latin typeface="Arial"/>
                <a:ea typeface="Arial"/>
                <a:cs typeface="Arial"/>
                <a:sym typeface="Arial"/>
              </a:rPr>
              <a:t> REQUIRE AN OPERATING SYSTEM TO FUNCTION.</a:t>
            </a:r>
          </a:p>
        </p:txBody>
      </p:sp>
      <p:pic>
        <p:nvPicPr>
          <p:cNvPr id="727" name="Google Shape;727;p58"/>
          <p:cNvPicPr preferRelativeResize="0"/>
          <p:nvPr/>
        </p:nvPicPr>
        <p:blipFill rotWithShape="1">
          <a:blip r:embed="rId3">
            <a:alphaModFix/>
          </a:blip>
          <a:srcRect/>
          <a:stretch/>
        </p:blipFill>
        <p:spPr>
          <a:xfrm>
            <a:off x="1958650" y="2817888"/>
            <a:ext cx="4876800" cy="2085975"/>
          </a:xfrm>
          <a:prstGeom prst="rect">
            <a:avLst/>
          </a:prstGeom>
          <a:noFill/>
          <a:ln>
            <a:noFill/>
          </a:ln>
        </p:spPr>
      </p:pic>
      <p:sp>
        <p:nvSpPr>
          <p:cNvPr id="728" name="Google Shape;728;p58"/>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733" name="Google Shape;733;p59"/>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7</a:t>
            </a:fld>
            <a:endParaRPr/>
          </a:p>
        </p:txBody>
      </p:sp>
      <p:sp>
        <p:nvSpPr>
          <p:cNvPr id="734" name="Google Shape;734;p59"/>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pic>
        <p:nvPicPr>
          <p:cNvPr id="735" name="Google Shape;735;p59"/>
          <p:cNvPicPr preferRelativeResize="0"/>
          <p:nvPr/>
        </p:nvPicPr>
        <p:blipFill rotWithShape="1">
          <a:blip r:embed="rId3">
            <a:alphaModFix/>
          </a:blip>
          <a:srcRect/>
          <a:stretch/>
        </p:blipFill>
        <p:spPr>
          <a:xfrm>
            <a:off x="2554663" y="800200"/>
            <a:ext cx="3855927" cy="4038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60"/>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8</a:t>
            </a:fld>
            <a:endParaRPr/>
          </a:p>
        </p:txBody>
      </p:sp>
      <p:sp>
        <p:nvSpPr>
          <p:cNvPr id="741" name="Google Shape;741;p60"/>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pic>
        <p:nvPicPr>
          <p:cNvPr id="742" name="Google Shape;742;p60"/>
          <p:cNvPicPr preferRelativeResize="0"/>
          <p:nvPr/>
        </p:nvPicPr>
        <p:blipFill rotWithShape="1">
          <a:blip r:embed="rId3">
            <a:alphaModFix/>
          </a:blip>
          <a:srcRect/>
          <a:stretch/>
        </p:blipFill>
        <p:spPr>
          <a:xfrm>
            <a:off x="2189025" y="2356825"/>
            <a:ext cx="5096850" cy="2092450"/>
          </a:xfrm>
          <a:prstGeom prst="rect">
            <a:avLst/>
          </a:prstGeom>
          <a:noFill/>
          <a:ln>
            <a:noFill/>
          </a:ln>
        </p:spPr>
      </p:pic>
      <p:sp>
        <p:nvSpPr>
          <p:cNvPr id="743" name="Google Shape;743;p60"/>
          <p:cNvSpPr txBox="1"/>
          <p:nvPr/>
        </p:nvSpPr>
        <p:spPr>
          <a:xfrm>
            <a:off x="635650" y="893100"/>
            <a:ext cx="7936200" cy="129300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tr-TR" sz="1800" b="1" i="0" u="sng" strike="noStrike" cap="none">
                <a:solidFill>
                  <a:srgbClr val="741B47"/>
                </a:solidFill>
                <a:latin typeface="Raleway"/>
                <a:ea typeface="Raleway"/>
                <a:cs typeface="Raleway"/>
                <a:sym typeface="Raleway"/>
              </a:rPr>
              <a:t>Kernel:</a:t>
            </a:r>
            <a:endParaRPr sz="1800" b="1" i="0" u="sng" strike="noStrike" cap="none">
              <a:solidFill>
                <a:srgbClr val="741B47"/>
              </a:solidFill>
              <a:latin typeface="Raleway"/>
              <a:ea typeface="Raleway"/>
              <a:cs typeface="Raleway"/>
              <a:sym typeface="Raleway"/>
            </a:endParaRPr>
          </a:p>
          <a:p>
            <a:pPr marL="0" marR="0" lvl="0" indent="0" algn="just" rtl="0">
              <a:lnSpc>
                <a:spcPct val="100000"/>
              </a:lnSpc>
              <a:spcBef>
                <a:spcPts val="0"/>
              </a:spcBef>
              <a:spcAft>
                <a:spcPts val="0"/>
              </a:spcAft>
              <a:buClr>
                <a:srgbClr val="000000"/>
              </a:buClr>
              <a:buSzPts val="1800"/>
              <a:buFont typeface="Arial"/>
              <a:buNone/>
            </a:pPr>
            <a:r>
              <a:rPr lang="tr-TR" sz="1800" b="0" i="0" u="none" strike="noStrike" cap="none">
                <a:solidFill>
                  <a:srgbClr val="741B47"/>
                </a:solidFill>
                <a:latin typeface="Raleway Thin"/>
                <a:ea typeface="Raleway Thin"/>
                <a:cs typeface="Raleway Thin"/>
                <a:sym typeface="Raleway Thin"/>
              </a:rPr>
              <a:t>It connects applications to the actual processing of data. It also manages all communications between software and </a:t>
            </a:r>
            <a:r>
              <a:rPr lang="tr-TR" sz="1800" b="0" i="0" u="none" strike="noStrike" cap="none">
                <a:solidFill>
                  <a:srgbClr val="741B47"/>
                </a:solidFill>
                <a:uFill>
                  <a:noFill/>
                </a:uFill>
                <a:latin typeface="Raleway Thin"/>
                <a:ea typeface="Raleway Thin"/>
                <a:cs typeface="Raleway Thin"/>
                <a:sym typeface="Raleway Thin"/>
                <a:hlinkClick r:id="rId4">
                  <a:extLst>
                    <a:ext uri="{A12FA001-AC4F-418D-AE19-62706E023703}">
                      <ahyp:hlinkClr xmlns:ahyp="http://schemas.microsoft.com/office/drawing/2018/hyperlinkcolor" val="tx"/>
                    </a:ext>
                  </a:extLst>
                </a:hlinkClick>
              </a:rPr>
              <a:t>hardware components</a:t>
            </a:r>
            <a:r>
              <a:rPr lang="tr-TR" sz="1800" b="0" i="0" u="none" strike="noStrike" cap="none">
                <a:solidFill>
                  <a:srgbClr val="741B47"/>
                </a:solidFill>
                <a:latin typeface="Raleway Thin"/>
                <a:ea typeface="Raleway Thin"/>
                <a:cs typeface="Raleway Thin"/>
                <a:sym typeface="Raleway Thin"/>
              </a:rPr>
              <a:t> to ensure usability and reliability.</a:t>
            </a:r>
            <a:endParaRPr sz="1800" b="0" i="0" u="none" strike="noStrike" cap="none">
              <a:solidFill>
                <a:srgbClr val="000000"/>
              </a:solidFill>
              <a:latin typeface="Barlow Light"/>
              <a:ea typeface="Barlow Light"/>
              <a:cs typeface="Barlow Light"/>
              <a:sym typeface="Barlow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61"/>
          <p:cNvSpPr txBox="1">
            <a:spLocks noGrp="1"/>
          </p:cNvSpPr>
          <p:nvPr>
            <p:ph type="sldNum" idx="12"/>
          </p:nvPr>
        </p:nvSpPr>
        <p:spPr>
          <a:xfrm>
            <a:off x="8943350" y="4903875"/>
            <a:ext cx="162600" cy="201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tr-TR"/>
              <a:t>9</a:t>
            </a:fld>
            <a:endParaRPr/>
          </a:p>
        </p:txBody>
      </p:sp>
      <p:sp>
        <p:nvSpPr>
          <p:cNvPr id="749" name="Google Shape;749;p61"/>
          <p:cNvSpPr txBox="1"/>
          <p:nvPr/>
        </p:nvSpPr>
        <p:spPr>
          <a:xfrm>
            <a:off x="431800" y="173800"/>
            <a:ext cx="7671900" cy="62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4800"/>
              <a:buFont typeface="Arial"/>
              <a:buNone/>
            </a:pPr>
            <a:r>
              <a:rPr lang="tr-TR" sz="4000" b="0" i="0" u="none" strike="noStrike" cap="none">
                <a:solidFill>
                  <a:srgbClr val="741B47"/>
                </a:solidFill>
                <a:latin typeface="Raleway Thin"/>
                <a:ea typeface="Raleway Thin"/>
                <a:cs typeface="Raleway Thin"/>
                <a:sym typeface="Raleway Thin"/>
              </a:rPr>
              <a:t>Operating Systems</a:t>
            </a:r>
            <a:endParaRPr sz="4000" b="0" i="0" u="none" strike="noStrike" cap="none">
              <a:solidFill>
                <a:srgbClr val="741B47"/>
              </a:solidFill>
              <a:latin typeface="Raleway Thin"/>
              <a:ea typeface="Raleway Thin"/>
              <a:cs typeface="Raleway Thin"/>
              <a:sym typeface="Raleway Thin"/>
            </a:endParaRPr>
          </a:p>
        </p:txBody>
      </p:sp>
      <p:sp>
        <p:nvSpPr>
          <p:cNvPr id="750" name="Google Shape;750;p61"/>
          <p:cNvSpPr txBox="1"/>
          <p:nvPr/>
        </p:nvSpPr>
        <p:spPr>
          <a:xfrm>
            <a:off x="635650" y="893100"/>
            <a:ext cx="7936200" cy="129300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tr-TR" sz="1800" b="1" i="0" u="sng" strike="noStrike" cap="none">
                <a:solidFill>
                  <a:srgbClr val="741B47"/>
                </a:solidFill>
                <a:latin typeface="Raleway"/>
                <a:ea typeface="Raleway"/>
                <a:cs typeface="Raleway"/>
                <a:sym typeface="Raleway"/>
              </a:rPr>
              <a:t>BIOS (Basic Input Output System):</a:t>
            </a:r>
            <a:endParaRPr sz="1800" b="1" i="0" u="sng" strike="noStrike" cap="none">
              <a:solidFill>
                <a:srgbClr val="741B47"/>
              </a:solidFill>
              <a:latin typeface="Raleway"/>
              <a:ea typeface="Raleway"/>
              <a:cs typeface="Raleway"/>
              <a:sym typeface="Raleway"/>
            </a:endParaRPr>
          </a:p>
          <a:p>
            <a:pPr marL="0" marR="0" lvl="0" indent="0" algn="just" rtl="0">
              <a:lnSpc>
                <a:spcPct val="100000"/>
              </a:lnSpc>
              <a:spcBef>
                <a:spcPts val="0"/>
              </a:spcBef>
              <a:spcAft>
                <a:spcPts val="0"/>
              </a:spcAft>
              <a:buClr>
                <a:srgbClr val="000000"/>
              </a:buClr>
              <a:buSzPts val="1800"/>
              <a:buFont typeface="Arial"/>
              <a:buNone/>
            </a:pPr>
            <a:r>
              <a:rPr lang="tr-TR" sz="1800" b="0" i="0" u="none" strike="noStrike" cap="none">
                <a:solidFill>
                  <a:srgbClr val="741B47"/>
                </a:solidFill>
                <a:latin typeface="Raleway Thin"/>
                <a:ea typeface="Raleway Thin"/>
                <a:cs typeface="Raleway Thin"/>
                <a:sym typeface="Raleway Thin"/>
              </a:rPr>
              <a:t>It is </a:t>
            </a:r>
            <a:r>
              <a:rPr lang="tr-TR" sz="1800" b="0" i="0" u="none" strike="noStrike" cap="none">
                <a:solidFill>
                  <a:srgbClr val="741B47"/>
                </a:solidFill>
                <a:uFill>
                  <a:noFill/>
                </a:uFill>
                <a:latin typeface="Raleway Thin"/>
                <a:ea typeface="Raleway Thin"/>
                <a:cs typeface="Raleway Thin"/>
                <a:sym typeface="Raleway Thin"/>
                <a:hlinkClick r:id="rId3">
                  <a:extLst>
                    <a:ext uri="{A12FA001-AC4F-418D-AE19-62706E023703}">
                      <ahyp:hlinkClr xmlns:ahyp="http://schemas.microsoft.com/office/drawing/2018/hyperlinkcolor" val="tx"/>
                    </a:ext>
                  </a:extLst>
                </a:hlinkClick>
              </a:rPr>
              <a:t>firmware</a:t>
            </a:r>
            <a:r>
              <a:rPr lang="tr-TR" sz="1800" b="0" i="0" u="none" strike="noStrike" cap="none">
                <a:solidFill>
                  <a:srgbClr val="741B47"/>
                </a:solidFill>
                <a:latin typeface="Raleway Thin"/>
                <a:ea typeface="Raleway Thin"/>
                <a:cs typeface="Raleway Thin"/>
                <a:sym typeface="Raleway Thin"/>
              </a:rPr>
              <a:t> used to perform </a:t>
            </a:r>
            <a:r>
              <a:rPr lang="tr-TR" sz="1800" b="0" i="0" u="none" strike="noStrike" cap="none">
                <a:solidFill>
                  <a:srgbClr val="741B47"/>
                </a:solidFill>
                <a:uFill>
                  <a:noFill/>
                </a:uFill>
                <a:latin typeface="Raleway Thin"/>
                <a:ea typeface="Raleway Thin"/>
                <a:cs typeface="Raleway Thin"/>
                <a:sym typeface="Raleway Thin"/>
                <a:hlinkClick r:id="rId4">
                  <a:extLst>
                    <a:ext uri="{A12FA001-AC4F-418D-AE19-62706E023703}">
                      <ahyp:hlinkClr xmlns:ahyp="http://schemas.microsoft.com/office/drawing/2018/hyperlinkcolor" val="tx"/>
                    </a:ext>
                  </a:extLst>
                </a:hlinkClick>
              </a:rPr>
              <a:t>hardware</a:t>
            </a:r>
            <a:r>
              <a:rPr lang="tr-TR" sz="1800" b="0" i="0" u="none" strike="noStrike" cap="none">
                <a:solidFill>
                  <a:srgbClr val="741B47"/>
                </a:solidFill>
                <a:latin typeface="Raleway Thin"/>
                <a:ea typeface="Raleway Thin"/>
                <a:cs typeface="Raleway Thin"/>
                <a:sym typeface="Raleway Thin"/>
              </a:rPr>
              <a:t> initialization during the </a:t>
            </a:r>
            <a:r>
              <a:rPr lang="tr-TR" sz="1800" b="0" i="0" u="none" strike="noStrike" cap="none">
                <a:solidFill>
                  <a:srgbClr val="741B47"/>
                </a:solidFill>
                <a:uFill>
                  <a:noFill/>
                </a:uFill>
                <a:latin typeface="Raleway Thin"/>
                <a:ea typeface="Raleway Thin"/>
                <a:cs typeface="Raleway Thin"/>
                <a:sym typeface="Raleway Thin"/>
                <a:hlinkClick r:id="rId5">
                  <a:extLst>
                    <a:ext uri="{A12FA001-AC4F-418D-AE19-62706E023703}">
                      <ahyp:hlinkClr xmlns:ahyp="http://schemas.microsoft.com/office/drawing/2018/hyperlinkcolor" val="tx"/>
                    </a:ext>
                  </a:extLst>
                </a:hlinkClick>
              </a:rPr>
              <a:t>booting</a:t>
            </a:r>
            <a:r>
              <a:rPr lang="tr-TR" sz="1800" b="0" i="0" u="none" strike="noStrike" cap="none">
                <a:solidFill>
                  <a:srgbClr val="741B47"/>
                </a:solidFill>
                <a:latin typeface="Raleway Thin"/>
                <a:ea typeface="Raleway Thin"/>
                <a:cs typeface="Raleway Thin"/>
                <a:sym typeface="Raleway Thin"/>
              </a:rPr>
              <a:t> process (power-on startup), and to provide runtime services for </a:t>
            </a:r>
            <a:r>
              <a:rPr lang="tr-TR" sz="1800" b="0" i="0" u="none" strike="noStrike" cap="none">
                <a:solidFill>
                  <a:srgbClr val="741B47"/>
                </a:solidFill>
                <a:uFill>
                  <a:noFill/>
                </a:uFill>
                <a:latin typeface="Raleway Thin"/>
                <a:ea typeface="Raleway Thin"/>
                <a:cs typeface="Raleway Thin"/>
                <a:sym typeface="Raleway Thin"/>
                <a:hlinkClick r:id="rId6">
                  <a:extLst>
                    <a:ext uri="{A12FA001-AC4F-418D-AE19-62706E023703}">
                      <ahyp:hlinkClr xmlns:ahyp="http://schemas.microsoft.com/office/drawing/2018/hyperlinkcolor" val="tx"/>
                    </a:ext>
                  </a:extLst>
                </a:hlinkClick>
              </a:rPr>
              <a:t>operating systems</a:t>
            </a:r>
            <a:r>
              <a:rPr lang="tr-TR" sz="1800" b="0" i="0" u="none" strike="noStrike" cap="none">
                <a:solidFill>
                  <a:srgbClr val="741B47"/>
                </a:solidFill>
                <a:latin typeface="Raleway Thin"/>
                <a:ea typeface="Raleway Thin"/>
                <a:cs typeface="Raleway Thin"/>
                <a:sym typeface="Raleway Thin"/>
              </a:rPr>
              <a:t> and programs.</a:t>
            </a:r>
            <a:endParaRPr sz="1800" b="0" i="0" u="none" strike="noStrike" cap="none">
              <a:solidFill>
                <a:srgbClr val="000000"/>
              </a:solidFill>
              <a:latin typeface="Barlow Light"/>
              <a:ea typeface="Barlow Light"/>
              <a:cs typeface="Barlow Light"/>
              <a:sym typeface="Barlow Light"/>
            </a:endParaRPr>
          </a:p>
        </p:txBody>
      </p:sp>
      <p:pic>
        <p:nvPicPr>
          <p:cNvPr id="751" name="Google Shape;751;p61"/>
          <p:cNvPicPr preferRelativeResize="0"/>
          <p:nvPr/>
        </p:nvPicPr>
        <p:blipFill rotWithShape="1">
          <a:blip r:embed="rId7">
            <a:alphaModFix/>
          </a:blip>
          <a:srcRect/>
          <a:stretch/>
        </p:blipFill>
        <p:spPr>
          <a:xfrm>
            <a:off x="431800" y="2454324"/>
            <a:ext cx="3371214" cy="1520268"/>
          </a:xfrm>
          <a:prstGeom prst="rect">
            <a:avLst/>
          </a:prstGeom>
          <a:noFill/>
          <a:ln>
            <a:noFill/>
          </a:ln>
        </p:spPr>
      </p:pic>
      <p:pic>
        <p:nvPicPr>
          <p:cNvPr id="3" name="Picture 2" descr="Bios">
            <a:extLst>
              <a:ext uri="{FF2B5EF4-FFF2-40B4-BE49-F238E27FC236}">
                <a16:creationId xmlns:a16="http://schemas.microsoft.com/office/drawing/2014/main" id="{5ECC1A17-C4E7-450D-9379-CEDAEE1096B1}"/>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10394" r="15357"/>
          <a:stretch/>
        </p:blipFill>
        <p:spPr bwMode="auto">
          <a:xfrm>
            <a:off x="4720293" y="2186100"/>
            <a:ext cx="3383407" cy="26907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TotalTime>
  <Words>941</Words>
  <Application>Microsoft Office PowerPoint</Application>
  <PresentationFormat>Ekran Gösterisi (16:9)</PresentationFormat>
  <Paragraphs>152</Paragraphs>
  <Slides>28</Slides>
  <Notes>28</Notes>
  <HiddenSlides>0</HiddenSlides>
  <MMClips>0</MMClips>
  <ScaleCrop>false</ScaleCrop>
  <HeadingPairs>
    <vt:vector size="6" baseType="variant">
      <vt:variant>
        <vt:lpstr>Kullanılan Yazı Tipleri</vt:lpstr>
      </vt:variant>
      <vt:variant>
        <vt:i4>8</vt:i4>
      </vt:variant>
      <vt:variant>
        <vt:lpstr>Tema</vt:lpstr>
      </vt:variant>
      <vt:variant>
        <vt:i4>2</vt:i4>
      </vt:variant>
      <vt:variant>
        <vt:lpstr>Slayt Başlıkları</vt:lpstr>
      </vt:variant>
      <vt:variant>
        <vt:i4>28</vt:i4>
      </vt:variant>
    </vt:vector>
  </HeadingPairs>
  <TitlesOfParts>
    <vt:vector size="38" baseType="lpstr">
      <vt:lpstr>Barlow</vt:lpstr>
      <vt:lpstr>Proxima Nova Semibold</vt:lpstr>
      <vt:lpstr>Raleway Thin</vt:lpstr>
      <vt:lpstr>Barlow Light</vt:lpstr>
      <vt:lpstr>Calibri</vt:lpstr>
      <vt:lpstr>Times New Roman</vt:lpstr>
      <vt:lpstr>Raleway</vt:lpstr>
      <vt:lpstr>Arial</vt:lpstr>
      <vt:lpstr>Gaoler template</vt:lpstr>
      <vt:lpstr>Simple Light</vt:lpstr>
      <vt:lpstr>Computer  Fundamentals</vt:lpstr>
      <vt:lpstr>Agenda</vt:lpstr>
      <vt:lpstr>Were you able to finish pre-class material? </vt:lpstr>
      <vt:lpstr>How long did it take to finish it?</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Drag your dot to how you are feeling:</vt:lpstr>
      <vt:lpstr>PowerPoint Sunusu</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Fundamentals</dc:title>
  <cp:lastModifiedBy>sinan</cp:lastModifiedBy>
  <cp:revision>15</cp:revision>
  <dcterms:modified xsi:type="dcterms:W3CDTF">2022-09-12T06:02:46Z</dcterms:modified>
</cp:coreProperties>
</file>